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theme/theme15.xml" ContentType="application/vnd.openxmlformats-officedocument.theme+xml"/>
  <Override PartName="/ppt/slideLayouts/slideLayout16.xml" ContentType="application/vnd.openxmlformats-officedocument.presentationml.slideLayout+xml"/>
  <Override PartName="/ppt/theme/theme16.xml" ContentType="application/vnd.openxmlformats-officedocument.theme+xml"/>
  <Override PartName="/ppt/slideLayouts/slideLayout17.xml" ContentType="application/vnd.openxmlformats-officedocument.presentationml.slideLayout+xml"/>
  <Override PartName="/ppt/theme/theme17.xml" ContentType="application/vnd.openxmlformats-officedocument.theme+xml"/>
  <Override PartName="/ppt/slideLayouts/slideLayout18.xml" ContentType="application/vnd.openxmlformats-officedocument.presentationml.slideLayout+xml"/>
  <Override PartName="/ppt/theme/theme18.xml" ContentType="application/vnd.openxmlformats-officedocument.theme+xml"/>
  <Override PartName="/ppt/slideLayouts/slideLayout19.xml" ContentType="application/vnd.openxmlformats-officedocument.presentationml.slideLayout+xml"/>
  <Override PartName="/ppt/theme/theme19.xml" ContentType="application/vnd.openxmlformats-officedocument.theme+xml"/>
  <Override PartName="/ppt/slideLayouts/slideLayout20.xml" ContentType="application/vnd.openxmlformats-officedocument.presentationml.slideLayout+xml"/>
  <Override PartName="/ppt/theme/theme20.xml" ContentType="application/vnd.openxmlformats-officedocument.theme+xml"/>
  <Override PartName="/ppt/slideLayouts/slideLayout21.xml" ContentType="application/vnd.openxmlformats-officedocument.presentationml.slideLayout+xml"/>
  <Override PartName="/ppt/theme/theme21.xml" ContentType="application/vnd.openxmlformats-officedocument.theme+xml"/>
  <Override PartName="/ppt/slideLayouts/slideLayout22.xml" ContentType="application/vnd.openxmlformats-officedocument.presentationml.slideLayout+xml"/>
  <Override PartName="/ppt/theme/theme22.xml" ContentType="application/vnd.openxmlformats-officedocument.theme+xml"/>
  <Override PartName="/ppt/slideLayouts/slideLayout23.xml" ContentType="application/vnd.openxmlformats-officedocument.presentationml.slideLayout+xml"/>
  <Override PartName="/ppt/theme/theme23.xml" ContentType="application/vnd.openxmlformats-officedocument.theme+xml"/>
  <Override PartName="/ppt/slideLayouts/slideLayout24.xml" ContentType="application/vnd.openxmlformats-officedocument.presentationml.slideLayout+xml"/>
  <Override PartName="/ppt/theme/theme24.xml" ContentType="application/vnd.openxmlformats-officedocument.theme+xml"/>
  <Override PartName="/ppt/slideLayouts/slideLayout25.xml" ContentType="application/vnd.openxmlformats-officedocument.presentationml.slideLayout+xml"/>
  <Override PartName="/ppt/theme/theme25.xml" ContentType="application/vnd.openxmlformats-officedocument.theme+xml"/>
  <Override PartName="/ppt/slideLayouts/slideLayout26.xml" ContentType="application/vnd.openxmlformats-officedocument.presentationml.slideLayout+xml"/>
  <Override PartName="/ppt/theme/theme26.xml" ContentType="application/vnd.openxmlformats-officedocument.theme+xml"/>
  <Override PartName="/ppt/slideLayouts/slideLayout27.xml" ContentType="application/vnd.openxmlformats-officedocument.presentationml.slideLayout+xml"/>
  <Override PartName="/ppt/theme/theme27.xml" ContentType="application/vnd.openxmlformats-officedocument.theme+xml"/>
  <Override PartName="/ppt/slideLayouts/slideLayout28.xml" ContentType="application/vnd.openxmlformats-officedocument.presentationml.slideLayout+xml"/>
  <Override PartName="/ppt/theme/theme28.xml" ContentType="application/vnd.openxmlformats-officedocument.theme+xml"/>
  <Override PartName="/ppt/slideLayouts/slideLayout29.xml" ContentType="application/vnd.openxmlformats-officedocument.presentationml.slideLayout+xml"/>
  <Override PartName="/ppt/theme/theme2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  <p:sldMasterId id="2147483672" r:id="rId13"/>
    <p:sldMasterId id="2147483674" r:id="rId14"/>
    <p:sldMasterId id="2147483676" r:id="rId15"/>
    <p:sldMasterId id="2147483678" r:id="rId16"/>
    <p:sldMasterId id="2147483680" r:id="rId17"/>
    <p:sldMasterId id="2147483682" r:id="rId18"/>
    <p:sldMasterId id="2147483684" r:id="rId19"/>
    <p:sldMasterId id="2147483686" r:id="rId20"/>
    <p:sldMasterId id="2147483688" r:id="rId21"/>
    <p:sldMasterId id="2147483690" r:id="rId22"/>
    <p:sldMasterId id="2147483692" r:id="rId23"/>
    <p:sldMasterId id="2147483694" r:id="rId24"/>
    <p:sldMasterId id="2147483696" r:id="rId25"/>
    <p:sldMasterId id="2147483698" r:id="rId26"/>
    <p:sldMasterId id="2147483700" r:id="rId27"/>
    <p:sldMasterId id="2147483702" r:id="rId28"/>
    <p:sldMasterId id="2147483704" r:id="rId29"/>
  </p:sldMasterIdLst>
  <p:sldIdLst>
    <p:sldId id="256" r:id="rId30"/>
    <p:sldId id="257" r:id="rId31"/>
    <p:sldId id="258" r:id="rId32"/>
    <p:sldId id="259" r:id="rId33"/>
    <p:sldId id="260" r:id="rId34"/>
    <p:sldId id="261" r:id="rId35"/>
    <p:sldId id="262" r:id="rId36"/>
    <p:sldId id="263" r:id="rId37"/>
    <p:sldId id="264" r:id="rId38"/>
    <p:sldId id="265" r:id="rId39"/>
    <p:sldId id="266" r:id="rId40"/>
    <p:sldId id="267" r:id="rId4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4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5.xml"/><Relationship Id="rId42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" Target="slides/slide4.xml"/><Relationship Id="rId38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Master" Target="slideMasters/slideMaster29.xml"/><Relationship Id="rId41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3.xml"/><Relationship Id="rId37" Type="http://schemas.openxmlformats.org/officeDocument/2006/relationships/slide" Target="slides/slide8.xml"/><Relationship Id="rId40" Type="http://schemas.openxmlformats.org/officeDocument/2006/relationships/slide" Target="slides/slide11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" Target="slides/slide7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2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" Target="slides/slide1.xml"/><Relationship Id="rId35" Type="http://schemas.openxmlformats.org/officeDocument/2006/relationships/slide" Target="slides/slide6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277360" y="675360"/>
            <a:ext cx="4588920" cy="110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strike="noStrike" spc="-1">
              <a:solidFill>
                <a:srgbClr val="000000"/>
              </a:solidFill>
              <a:latin typeface="OpenSymbo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_AND_TWO_COLUMNS_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3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9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2277360" y="675360"/>
            <a:ext cx="4588920" cy="110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2277360" y="675360"/>
            <a:ext cx="4588920" cy="110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2277360" y="675360"/>
            <a:ext cx="4588920" cy="1107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imple-light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1_1_1_1_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10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_4_1_1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3A1uf1Q" TargetMode="External"/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Relationship Id="rId5" Type="http://schemas.openxmlformats.org/officeDocument/2006/relationships/hyperlink" Target="http://bit.ly/2TtBDfr" TargetMode="External"/><Relationship Id="rId4" Type="http://schemas.openxmlformats.org/officeDocument/2006/relationships/hyperlink" Target="http://bit.ly/2TyoMsr" TargetMode="Externa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8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1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20.xm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21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22.xml"/></Relationships>
</file>

<file path=ppt/slideMasters/_rels/slideMaster23.xml.rels><?xml version="1.0" encoding="UTF-8" standalone="yes"?>
<Relationships xmlns="http://schemas.openxmlformats.org/package/2006/relationships"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23.xml"/></Relationships>
</file>

<file path=ppt/slideMasters/_rels/slideMaster24.xml.rels><?xml version="1.0" encoding="UTF-8" standalone="yes"?>
<Relationships xmlns="http://schemas.openxmlformats.org/package/2006/relationships"><Relationship Id="rId2" Type="http://schemas.openxmlformats.org/officeDocument/2006/relationships/theme" Target="../theme/theme24.xml"/><Relationship Id="rId1" Type="http://schemas.openxmlformats.org/officeDocument/2006/relationships/slideLayout" Target="../slideLayouts/slideLayout24.xml"/></Relationships>
</file>

<file path=ppt/slideMasters/_rels/slideMaster25.xml.rels><?xml version="1.0" encoding="UTF-8" standalone="yes"?>
<Relationships xmlns="http://schemas.openxmlformats.org/package/2006/relationships"><Relationship Id="rId2" Type="http://schemas.openxmlformats.org/officeDocument/2006/relationships/theme" Target="../theme/theme25.xml"/><Relationship Id="rId1" Type="http://schemas.openxmlformats.org/officeDocument/2006/relationships/slideLayout" Target="../slideLayouts/slideLayout25.xml"/></Relationships>
</file>

<file path=ppt/slideMasters/_rels/slideMaster26.xml.rels><?xml version="1.0" encoding="UTF-8" standalone="yes"?>
<Relationships xmlns="http://schemas.openxmlformats.org/package/2006/relationships"><Relationship Id="rId2" Type="http://schemas.openxmlformats.org/officeDocument/2006/relationships/theme" Target="../theme/theme26.xml"/><Relationship Id="rId1" Type="http://schemas.openxmlformats.org/officeDocument/2006/relationships/slideLayout" Target="../slideLayouts/slideLayout26.xml"/></Relationships>
</file>

<file path=ppt/slideMasters/_rels/slideMaster27.xml.rels><?xml version="1.0" encoding="UTF-8" standalone="yes"?>
<Relationships xmlns="http://schemas.openxmlformats.org/package/2006/relationships"><Relationship Id="rId2" Type="http://schemas.openxmlformats.org/officeDocument/2006/relationships/theme" Target="../theme/theme27.xml"/><Relationship Id="rId1" Type="http://schemas.openxmlformats.org/officeDocument/2006/relationships/slideLayout" Target="../slideLayouts/slideLayout27.xml"/></Relationships>
</file>

<file path=ppt/slideMasters/_rels/slideMaster28.xml.rels><?xml version="1.0" encoding="UTF-8" standalone="yes"?>
<Relationships xmlns="http://schemas.openxmlformats.org/package/2006/relationships"><Relationship Id="rId2" Type="http://schemas.openxmlformats.org/officeDocument/2006/relationships/theme" Target="../theme/theme28.xml"/><Relationship Id="rId1" Type="http://schemas.openxmlformats.org/officeDocument/2006/relationships/slideLayout" Target="../slideLayouts/slideLayout28.xml"/></Relationships>
</file>

<file path=ppt/slideMasters/_rels/slideMaster29.xml.rels><?xml version="1.0" encoding="UTF-8" standalone="yes"?>
<Relationships xmlns="http://schemas.openxmlformats.org/package/2006/relationships"><Relationship Id="rId2" Type="http://schemas.openxmlformats.org/officeDocument/2006/relationships/theme" Target="../theme/theme29.xml"/><Relationship Id="rId1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56720" y="1157400"/>
            <a:ext cx="4030200" cy="22928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4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7" name="Google Shape;11;p2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2" name="Google Shape;12;p2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3" name="Google Shape;13;p2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sp>
        <p:nvSpPr>
          <p:cNvPr id="4" name="Google Shape;14;p2"/>
          <p:cNvSpPr/>
          <p:nvPr/>
        </p:nvSpPr>
        <p:spPr>
          <a:xfrm>
            <a:off x="8574120" y="4478760"/>
            <a:ext cx="1037160" cy="1036800"/>
          </a:xfrm>
          <a:prstGeom prst="ellipse">
            <a:avLst/>
          </a:prstGeom>
          <a:solidFill>
            <a:srgbClr val="4A86E8">
              <a:alpha val="27000"/>
            </a:srgbClr>
          </a:solidFill>
          <a:ln w="9525">
            <a:solidFill>
              <a:srgbClr val="4A86E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OpenSymbo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oogle Shape;176;p19"/>
          <p:cNvGrpSpPr/>
          <p:nvPr/>
        </p:nvGrpSpPr>
        <p:grpSpPr>
          <a:xfrm>
            <a:off x="-832680" y="-972000"/>
            <a:ext cx="1712160" cy="1712160"/>
            <a:chOff x="-832680" y="-972000"/>
            <a:chExt cx="1712160" cy="1712160"/>
          </a:xfrm>
        </p:grpSpPr>
        <p:sp>
          <p:nvSpPr>
            <p:cNvPr id="78" name="Google Shape;177;p19"/>
            <p:cNvSpPr/>
            <p:nvPr/>
          </p:nvSpPr>
          <p:spPr>
            <a:xfrm>
              <a:off x="-832680" y="-972000"/>
              <a:ext cx="1712160" cy="171216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79" name="Google Shape;178;p19"/>
            <p:cNvSpPr/>
            <p:nvPr/>
          </p:nvSpPr>
          <p:spPr>
            <a:xfrm>
              <a:off x="-518400" y="-657720"/>
              <a:ext cx="1083600" cy="1083600"/>
            </a:xfrm>
            <a:prstGeom prst="ellipse">
              <a:avLst/>
            </a:prstGeom>
            <a:solidFill>
              <a:srgbClr val="4A86E8">
                <a:alpha val="27000"/>
              </a:srgbClr>
            </a:solidFill>
            <a:ln w="9525">
              <a:solidFill>
                <a:srgbClr val="4A86E8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720000" y="407520"/>
            <a:ext cx="7703640" cy="6098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81" name="Google Shape;182;p19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82" name="Google Shape;183;p19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83" name="Google Shape;184;p19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720000" y="407520"/>
            <a:ext cx="7703640" cy="6098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85" name="Google Shape;193;p20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86" name="Google Shape;194;p20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87" name="Google Shape;195;p20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grpSp>
        <p:nvGrpSpPr>
          <p:cNvPr id="88" name="Google Shape;196;p20"/>
          <p:cNvGrpSpPr/>
          <p:nvPr/>
        </p:nvGrpSpPr>
        <p:grpSpPr>
          <a:xfrm>
            <a:off x="-253800" y="-990720"/>
            <a:ext cx="10068120" cy="6615000"/>
            <a:chOff x="-253800" y="-990720"/>
            <a:chExt cx="10068120" cy="6615000"/>
          </a:xfrm>
        </p:grpSpPr>
        <p:grpSp>
          <p:nvGrpSpPr>
            <p:cNvPr id="89" name="Google Shape;197;p20"/>
            <p:cNvGrpSpPr/>
            <p:nvPr/>
          </p:nvGrpSpPr>
          <p:grpSpPr>
            <a:xfrm>
              <a:off x="-253800" y="4470120"/>
              <a:ext cx="1154160" cy="1154160"/>
              <a:chOff x="-253800" y="4470120"/>
              <a:chExt cx="1154160" cy="1154160"/>
            </a:xfrm>
          </p:grpSpPr>
          <p:sp>
            <p:nvSpPr>
              <p:cNvPr id="90" name="Google Shape;198;p20"/>
              <p:cNvSpPr/>
              <p:nvPr/>
            </p:nvSpPr>
            <p:spPr>
              <a:xfrm>
                <a:off x="-253800" y="4470120"/>
                <a:ext cx="1154160" cy="115416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91" name="Google Shape;199;p20"/>
              <p:cNvSpPr/>
              <p:nvPr/>
            </p:nvSpPr>
            <p:spPr>
              <a:xfrm>
                <a:off x="-42120" y="4682160"/>
                <a:ext cx="730440" cy="730440"/>
              </a:xfrm>
              <a:prstGeom prst="ellipse">
                <a:avLst/>
              </a:prstGeom>
              <a:solidFill>
                <a:srgbClr val="4A86E8">
                  <a:alpha val="27000"/>
                </a:srgbClr>
              </a:solidFill>
              <a:ln w="9525">
                <a:solidFill>
                  <a:srgbClr val="4A86E8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sp>
          <p:nvSpPr>
            <p:cNvPr id="92" name="Google Shape;200;p20"/>
            <p:cNvSpPr/>
            <p:nvPr/>
          </p:nvSpPr>
          <p:spPr>
            <a:xfrm>
              <a:off x="8081280" y="-990720"/>
              <a:ext cx="1733040" cy="173304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965600" y="2102400"/>
            <a:ext cx="5212440" cy="172656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45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94" name="PlaceHolder 2"/>
          <p:cNvSpPr>
            <a:spLocks noGrp="1"/>
          </p:cNvSpPr>
          <p:nvPr>
            <p:ph type="title"/>
          </p:nvPr>
        </p:nvSpPr>
        <p:spPr>
          <a:xfrm>
            <a:off x="3950280" y="652320"/>
            <a:ext cx="1242720" cy="1086120"/>
          </a:xfrm>
          <a:prstGeom prst="rect">
            <a:avLst/>
          </a:prstGeom>
          <a:solidFill>
            <a:schemeClr val="dk1"/>
          </a:solidFill>
          <a:ln w="9360">
            <a:solidFill>
              <a:schemeClr val="dk1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6500" b="0" strike="noStrike" spc="-1">
                <a:solidFill>
                  <a:schemeClr val="lt1"/>
                </a:solidFill>
                <a:latin typeface="Asap"/>
                <a:ea typeface="Asap"/>
              </a:rPr>
              <a:t>xx%</a:t>
            </a:r>
            <a:endParaRPr lang="fr-FR" sz="6500" b="0" strike="noStrike" spc="-1">
              <a:solidFill>
                <a:schemeClr val="dk1"/>
              </a:solidFill>
              <a:latin typeface="Arial"/>
            </a:endParaRPr>
          </a:p>
        </p:txBody>
      </p:sp>
      <p:grpSp>
        <p:nvGrpSpPr>
          <p:cNvPr id="95" name="Google Shape;18;p3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96" name="Google Shape;19;p3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97" name="Google Shape;20;p3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sp>
        <p:nvSpPr>
          <p:cNvPr id="98" name="Google Shape;21;p3"/>
          <p:cNvSpPr/>
          <p:nvPr/>
        </p:nvSpPr>
        <p:spPr>
          <a:xfrm>
            <a:off x="8543520" y="-299160"/>
            <a:ext cx="1086120" cy="1086120"/>
          </a:xfrm>
          <a:prstGeom prst="ellipse">
            <a:avLst/>
          </a:prstGeom>
          <a:solidFill>
            <a:srgbClr val="4A86E8">
              <a:alpha val="27000"/>
            </a:srgbClr>
          </a:solidFill>
          <a:ln w="9525">
            <a:solidFill>
              <a:srgbClr val="4A86E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OpenSymbo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720000" y="407520"/>
            <a:ext cx="7703640" cy="6098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101" name="Google Shape;211;p21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102" name="Google Shape;212;p21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103" name="Google Shape;213;p21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grpSp>
        <p:nvGrpSpPr>
          <p:cNvPr id="104" name="Google Shape;214;p21"/>
          <p:cNvGrpSpPr/>
          <p:nvPr/>
        </p:nvGrpSpPr>
        <p:grpSpPr>
          <a:xfrm>
            <a:off x="-681480" y="-990720"/>
            <a:ext cx="10142640" cy="6664320"/>
            <a:chOff x="-681480" y="-990720"/>
            <a:chExt cx="10142640" cy="6664320"/>
          </a:xfrm>
        </p:grpSpPr>
        <p:grpSp>
          <p:nvGrpSpPr>
            <p:cNvPr id="105" name="Google Shape;215;p21"/>
            <p:cNvGrpSpPr/>
            <p:nvPr/>
          </p:nvGrpSpPr>
          <p:grpSpPr>
            <a:xfrm>
              <a:off x="8179560" y="4392000"/>
              <a:ext cx="1281600" cy="1281600"/>
              <a:chOff x="8179560" y="4392000"/>
              <a:chExt cx="1281600" cy="1281600"/>
            </a:xfrm>
          </p:grpSpPr>
          <p:sp>
            <p:nvSpPr>
              <p:cNvPr id="106" name="Google Shape;216;p21"/>
              <p:cNvSpPr/>
              <p:nvPr/>
            </p:nvSpPr>
            <p:spPr>
              <a:xfrm>
                <a:off x="8179560" y="4392000"/>
                <a:ext cx="1281600" cy="128160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07" name="Google Shape;217;p21"/>
              <p:cNvSpPr/>
              <p:nvPr/>
            </p:nvSpPr>
            <p:spPr>
              <a:xfrm>
                <a:off x="8415000" y="4627440"/>
                <a:ext cx="811080" cy="811080"/>
              </a:xfrm>
              <a:prstGeom prst="ellipse">
                <a:avLst/>
              </a:prstGeom>
              <a:solidFill>
                <a:srgbClr val="4A86E8">
                  <a:alpha val="27000"/>
                </a:srgbClr>
              </a:solidFill>
              <a:ln w="9525">
                <a:solidFill>
                  <a:srgbClr val="4A86E8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sp>
          <p:nvSpPr>
            <p:cNvPr id="108" name="Google Shape;218;p21"/>
            <p:cNvSpPr/>
            <p:nvPr/>
          </p:nvSpPr>
          <p:spPr>
            <a:xfrm>
              <a:off x="-681480" y="-990720"/>
              <a:ext cx="1733040" cy="173304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720000" y="407520"/>
            <a:ext cx="7703640" cy="6098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110" name="Google Shape;233;p22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111" name="Google Shape;234;p22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112" name="Google Shape;235;p22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grpSp>
        <p:nvGrpSpPr>
          <p:cNvPr id="113" name="Google Shape;236;p22"/>
          <p:cNvGrpSpPr/>
          <p:nvPr/>
        </p:nvGrpSpPr>
        <p:grpSpPr>
          <a:xfrm>
            <a:off x="-1183320" y="-298080"/>
            <a:ext cx="11325960" cy="3736080"/>
            <a:chOff x="-1183320" y="-298080"/>
            <a:chExt cx="11325960" cy="3736080"/>
          </a:xfrm>
        </p:grpSpPr>
        <p:grpSp>
          <p:nvGrpSpPr>
            <p:cNvPr id="114" name="Google Shape;237;p22"/>
            <p:cNvGrpSpPr/>
            <p:nvPr/>
          </p:nvGrpSpPr>
          <p:grpSpPr>
            <a:xfrm>
              <a:off x="8430480" y="-298080"/>
              <a:ext cx="1712160" cy="1712160"/>
              <a:chOff x="8430480" y="-298080"/>
              <a:chExt cx="1712160" cy="1712160"/>
            </a:xfrm>
          </p:grpSpPr>
          <p:sp>
            <p:nvSpPr>
              <p:cNvPr id="115" name="Google Shape;238;p22"/>
              <p:cNvSpPr/>
              <p:nvPr/>
            </p:nvSpPr>
            <p:spPr>
              <a:xfrm>
                <a:off x="8430480" y="-298080"/>
                <a:ext cx="1712160" cy="171216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16" name="Google Shape;239;p22"/>
              <p:cNvSpPr/>
              <p:nvPr/>
            </p:nvSpPr>
            <p:spPr>
              <a:xfrm>
                <a:off x="8744760" y="16200"/>
                <a:ext cx="1083600" cy="1083600"/>
              </a:xfrm>
              <a:prstGeom prst="ellipse">
                <a:avLst/>
              </a:prstGeom>
              <a:solidFill>
                <a:srgbClr val="4A86E8">
                  <a:alpha val="27000"/>
                </a:srgbClr>
              </a:solidFill>
              <a:ln w="9525">
                <a:solidFill>
                  <a:srgbClr val="4A86E8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sp>
          <p:nvSpPr>
            <p:cNvPr id="117" name="Google Shape;240;p22"/>
            <p:cNvSpPr/>
            <p:nvPr/>
          </p:nvSpPr>
          <p:spPr>
            <a:xfrm>
              <a:off x="-1183320" y="1704960"/>
              <a:ext cx="1733040" cy="173304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801000" y="577440"/>
            <a:ext cx="3951360" cy="768600"/>
          </a:xfrm>
          <a:prstGeom prst="rect">
            <a:avLst/>
          </a:prstGeom>
          <a:solidFill>
            <a:schemeClr val="dk1"/>
          </a:solidFill>
          <a:ln w="9360">
            <a:solidFill>
              <a:schemeClr val="dk1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5000" b="0" strike="noStrike" spc="-1">
                <a:solidFill>
                  <a:schemeClr val="lt1"/>
                </a:solidFill>
                <a:latin typeface="Asap"/>
                <a:ea typeface="Asap"/>
              </a:rPr>
              <a:t>xx%</a:t>
            </a:r>
            <a:endParaRPr lang="fr-FR" sz="50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title"/>
          </p:nvPr>
        </p:nvSpPr>
        <p:spPr>
          <a:xfrm>
            <a:off x="801000" y="1966680"/>
            <a:ext cx="3951360" cy="768600"/>
          </a:xfrm>
          <a:prstGeom prst="rect">
            <a:avLst/>
          </a:prstGeom>
          <a:solidFill>
            <a:schemeClr val="dk1"/>
          </a:solidFill>
          <a:ln w="9360">
            <a:solidFill>
              <a:schemeClr val="dk1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5000" b="0" strike="noStrike" spc="-1">
                <a:solidFill>
                  <a:schemeClr val="lt1"/>
                </a:solidFill>
                <a:latin typeface="Asap"/>
                <a:ea typeface="Asap"/>
              </a:rPr>
              <a:t>xx%</a:t>
            </a:r>
            <a:endParaRPr lang="fr-FR" sz="50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title"/>
          </p:nvPr>
        </p:nvSpPr>
        <p:spPr>
          <a:xfrm>
            <a:off x="801000" y="3355920"/>
            <a:ext cx="3951360" cy="768600"/>
          </a:xfrm>
          <a:prstGeom prst="rect">
            <a:avLst/>
          </a:prstGeom>
          <a:solidFill>
            <a:schemeClr val="dk1"/>
          </a:solidFill>
          <a:ln w="9360">
            <a:solidFill>
              <a:schemeClr val="dk1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5000" b="0" strike="noStrike" spc="-1">
                <a:solidFill>
                  <a:schemeClr val="lt1"/>
                </a:solidFill>
                <a:latin typeface="Asap"/>
                <a:ea typeface="Asap"/>
              </a:rPr>
              <a:t>xx%</a:t>
            </a:r>
            <a:endParaRPr lang="fr-FR" sz="5000" b="0" strike="noStrike" spc="-1">
              <a:solidFill>
                <a:schemeClr val="dk1"/>
              </a:solidFill>
              <a:latin typeface="Arial"/>
            </a:endParaRPr>
          </a:p>
        </p:txBody>
      </p:sp>
      <p:grpSp>
        <p:nvGrpSpPr>
          <p:cNvPr id="121" name="Google Shape;248;p23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122" name="Google Shape;249;p23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123" name="Google Shape;250;p23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sp>
        <p:nvSpPr>
          <p:cNvPr id="124" name="Google Shape;251;p23"/>
          <p:cNvSpPr/>
          <p:nvPr/>
        </p:nvSpPr>
        <p:spPr>
          <a:xfrm>
            <a:off x="-412200" y="-241560"/>
            <a:ext cx="1125360" cy="1125360"/>
          </a:xfrm>
          <a:prstGeom prst="ellipse">
            <a:avLst/>
          </a:prstGeom>
          <a:solidFill>
            <a:srgbClr val="4A86E8">
              <a:alpha val="27000"/>
            </a:srgbClr>
          </a:solidFill>
          <a:ln w="9525">
            <a:solidFill>
              <a:srgbClr val="4A86E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OpenSymbo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2277360" y="675360"/>
            <a:ext cx="4588920" cy="11077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72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26" name="Google Shape;255;p24"/>
          <p:cNvSpPr/>
          <p:nvPr/>
        </p:nvSpPr>
        <p:spPr>
          <a:xfrm>
            <a:off x="2277360" y="3459600"/>
            <a:ext cx="4588920" cy="555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t">
            <a:noAutofit/>
          </a:bodyPr>
          <a:lstStyle/>
          <a:p>
            <a:pPr algn="ctr" defTabSz="914400">
              <a:lnSpc>
                <a:spcPct val="100000"/>
              </a:lnSpc>
              <a:spcBef>
                <a:spcPts val="300"/>
              </a:spcBef>
              <a:tabLst>
                <a:tab pos="0" algn="l"/>
              </a:tabLst>
            </a:pPr>
            <a:r>
              <a:rPr lang="en" sz="1100" b="0" strike="noStrike" spc="-1">
                <a:solidFill>
                  <a:schemeClr val="dk1"/>
                </a:solidFill>
                <a:latin typeface="Raleway"/>
                <a:ea typeface="Raleway"/>
              </a:rPr>
              <a:t>CREDITS: This presentation template was created by </a:t>
            </a:r>
            <a:r>
              <a:rPr lang="en" sz="1100" b="1" u="sng" strike="noStrike" spc="-1">
                <a:solidFill>
                  <a:schemeClr val="dk1"/>
                </a:solidFill>
                <a:uFillTx/>
                <a:latin typeface="Raleway"/>
                <a:ea typeface="Raleway"/>
                <a:hlinkClick r:id="rId3"/>
              </a:rPr>
              <a:t>Slidesgo</a:t>
            </a:r>
            <a:r>
              <a:rPr lang="en" sz="1100" b="0" strike="noStrike" spc="-1">
                <a:solidFill>
                  <a:schemeClr val="dk1"/>
                </a:solidFill>
                <a:latin typeface="Raleway"/>
                <a:ea typeface="Raleway"/>
              </a:rPr>
              <a:t>, and includes icons by </a:t>
            </a:r>
            <a:r>
              <a:rPr lang="en" sz="1100" b="1" u="sng" strike="noStrike" spc="-1">
                <a:solidFill>
                  <a:schemeClr val="dk1"/>
                </a:solidFill>
                <a:uFillTx/>
                <a:latin typeface="Raleway"/>
                <a:ea typeface="Raleway"/>
                <a:hlinkClick r:id="rId4"/>
              </a:rPr>
              <a:t>Flaticon</a:t>
            </a:r>
            <a:r>
              <a:rPr lang="en" sz="1100" b="0" strike="noStrike" spc="-1">
                <a:solidFill>
                  <a:schemeClr val="dk1"/>
                </a:solidFill>
                <a:latin typeface="Raleway"/>
                <a:ea typeface="Raleway"/>
              </a:rPr>
              <a:t>, and infographics &amp; images by </a:t>
            </a:r>
            <a:r>
              <a:rPr lang="en" sz="1100" b="1" u="sng" strike="noStrike" spc="-1">
                <a:solidFill>
                  <a:schemeClr val="dk1"/>
                </a:solidFill>
                <a:uFillTx/>
                <a:latin typeface="Raleway"/>
                <a:ea typeface="Raleway"/>
                <a:hlinkClick r:id="rId5"/>
              </a:rPr>
              <a:t>Freepik</a:t>
            </a:r>
            <a:r>
              <a:rPr lang="en" sz="1100" b="1" u="sng" strike="noStrike" spc="-1">
                <a:solidFill>
                  <a:schemeClr val="dk1"/>
                </a:solidFill>
                <a:uFillTx/>
                <a:latin typeface="Raleway"/>
                <a:ea typeface="Raleway"/>
              </a:rPr>
              <a:t> </a:t>
            </a:r>
            <a:endParaRPr lang="en-US" sz="1100" b="0" strike="noStrike" spc="-1">
              <a:solidFill>
                <a:srgbClr val="000000"/>
              </a:solidFill>
              <a:latin typeface="OpenSymbol"/>
            </a:endParaRPr>
          </a:p>
        </p:txBody>
      </p:sp>
      <p:grpSp>
        <p:nvGrpSpPr>
          <p:cNvPr id="127" name="Google Shape;256;p24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128" name="Google Shape;257;p24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129" name="Google Shape;258;p24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sp>
        <p:nvSpPr>
          <p:cNvPr id="130" name="Google Shape;259;p24"/>
          <p:cNvSpPr/>
          <p:nvPr/>
        </p:nvSpPr>
        <p:spPr>
          <a:xfrm>
            <a:off x="7773840" y="3081240"/>
            <a:ext cx="2413800" cy="2413800"/>
          </a:xfrm>
          <a:prstGeom prst="ellipse">
            <a:avLst/>
          </a:prstGeom>
          <a:noFill/>
          <a:ln w="9525">
            <a:solidFill>
              <a:srgbClr val="26242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OpenSymbo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261;p25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133" name="Google Shape;262;p25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134" name="Google Shape;263;p25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grpSp>
        <p:nvGrpSpPr>
          <p:cNvPr id="135" name="Google Shape;264;p25"/>
          <p:cNvGrpSpPr/>
          <p:nvPr/>
        </p:nvGrpSpPr>
        <p:grpSpPr>
          <a:xfrm>
            <a:off x="-1219680" y="-5901120"/>
            <a:ext cx="10951920" cy="11505240"/>
            <a:chOff x="-1219680" y="-5901120"/>
            <a:chExt cx="10951920" cy="11505240"/>
          </a:xfrm>
        </p:grpSpPr>
        <p:grpSp>
          <p:nvGrpSpPr>
            <p:cNvPr id="136" name="Google Shape;265;p25"/>
            <p:cNvGrpSpPr/>
            <p:nvPr/>
          </p:nvGrpSpPr>
          <p:grpSpPr>
            <a:xfrm>
              <a:off x="-1219680" y="-5901120"/>
              <a:ext cx="7369560" cy="7369560"/>
              <a:chOff x="-1219680" y="-5901120"/>
              <a:chExt cx="7369560" cy="7369560"/>
            </a:xfrm>
          </p:grpSpPr>
          <p:sp>
            <p:nvSpPr>
              <p:cNvPr id="137" name="Google Shape;266;p25"/>
              <p:cNvSpPr/>
              <p:nvPr/>
            </p:nvSpPr>
            <p:spPr>
              <a:xfrm>
                <a:off x="-1219680" y="-5901120"/>
                <a:ext cx="7369560" cy="736956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38" name="Google Shape;267;p25"/>
              <p:cNvSpPr/>
              <p:nvPr/>
            </p:nvSpPr>
            <p:spPr>
              <a:xfrm>
                <a:off x="133200" y="-4548240"/>
                <a:ext cx="4664160" cy="4664160"/>
              </a:xfrm>
              <a:prstGeom prst="ellipse">
                <a:avLst/>
              </a:prstGeom>
              <a:solidFill>
                <a:srgbClr val="4A86E8">
                  <a:alpha val="27000"/>
                </a:srgbClr>
              </a:solidFill>
              <a:ln w="9525">
                <a:solidFill>
                  <a:srgbClr val="4A86E8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sp>
          <p:nvSpPr>
            <p:cNvPr id="139" name="Google Shape;268;p25"/>
            <p:cNvSpPr/>
            <p:nvPr/>
          </p:nvSpPr>
          <p:spPr>
            <a:xfrm>
              <a:off x="7318440" y="3190320"/>
              <a:ext cx="2413800" cy="241380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oogle Shape;270;p26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141" name="Google Shape;271;p26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142" name="Google Shape;272;p26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grpSp>
        <p:nvGrpSpPr>
          <p:cNvPr id="143" name="Google Shape;273;p26"/>
          <p:cNvGrpSpPr/>
          <p:nvPr/>
        </p:nvGrpSpPr>
        <p:grpSpPr>
          <a:xfrm>
            <a:off x="-1074600" y="-5348880"/>
            <a:ext cx="14462280" cy="11532600"/>
            <a:chOff x="-1074600" y="-5348880"/>
            <a:chExt cx="14462280" cy="11532600"/>
          </a:xfrm>
        </p:grpSpPr>
        <p:grpSp>
          <p:nvGrpSpPr>
            <p:cNvPr id="144" name="Google Shape;274;p26"/>
            <p:cNvGrpSpPr/>
            <p:nvPr/>
          </p:nvGrpSpPr>
          <p:grpSpPr>
            <a:xfrm>
              <a:off x="-1074600" y="3681360"/>
              <a:ext cx="2502360" cy="2502360"/>
              <a:chOff x="-1074600" y="3681360"/>
              <a:chExt cx="2502360" cy="2502360"/>
            </a:xfrm>
          </p:grpSpPr>
          <p:sp>
            <p:nvSpPr>
              <p:cNvPr id="145" name="Google Shape;275;p26"/>
              <p:cNvSpPr/>
              <p:nvPr/>
            </p:nvSpPr>
            <p:spPr>
              <a:xfrm>
                <a:off x="-1074600" y="3681360"/>
                <a:ext cx="2502360" cy="250236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46" name="Google Shape;276;p26"/>
              <p:cNvSpPr/>
              <p:nvPr/>
            </p:nvSpPr>
            <p:spPr>
              <a:xfrm>
                <a:off x="-615240" y="4140720"/>
                <a:ext cx="1583640" cy="1583640"/>
              </a:xfrm>
              <a:prstGeom prst="ellipse">
                <a:avLst/>
              </a:prstGeom>
              <a:solidFill>
                <a:srgbClr val="4A86E8">
                  <a:alpha val="27000"/>
                </a:srgbClr>
              </a:solidFill>
              <a:ln w="9525">
                <a:solidFill>
                  <a:srgbClr val="4A86E8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sp>
          <p:nvSpPr>
            <p:cNvPr id="147" name="Google Shape;277;p26"/>
            <p:cNvSpPr/>
            <p:nvPr/>
          </p:nvSpPr>
          <p:spPr>
            <a:xfrm>
              <a:off x="6062040" y="-5348880"/>
              <a:ext cx="7325640" cy="732564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body"/>
          </p:nvPr>
        </p:nvSpPr>
        <p:spPr>
          <a:xfrm>
            <a:off x="720000" y="1168200"/>
            <a:ext cx="7703640" cy="3661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2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149" name="PlaceHolder 2"/>
          <p:cNvSpPr>
            <a:spLocks noGrp="1"/>
          </p:cNvSpPr>
          <p:nvPr>
            <p:ph type="title"/>
          </p:nvPr>
        </p:nvSpPr>
        <p:spPr>
          <a:xfrm>
            <a:off x="720000" y="407520"/>
            <a:ext cx="7703640" cy="6098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150" name="Google Shape;25;p4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151" name="Google Shape;26;p4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152" name="Google Shape;27;p4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grpSp>
        <p:nvGrpSpPr>
          <p:cNvPr id="153" name="Google Shape;28;p4"/>
          <p:cNvGrpSpPr/>
          <p:nvPr/>
        </p:nvGrpSpPr>
        <p:grpSpPr>
          <a:xfrm>
            <a:off x="-738720" y="-918000"/>
            <a:ext cx="10744200" cy="7011720"/>
            <a:chOff x="-738720" y="-918000"/>
            <a:chExt cx="10744200" cy="7011720"/>
          </a:xfrm>
        </p:grpSpPr>
        <p:sp>
          <p:nvSpPr>
            <p:cNvPr id="154" name="Google Shape;29;p4"/>
            <p:cNvSpPr/>
            <p:nvPr/>
          </p:nvSpPr>
          <p:spPr>
            <a:xfrm>
              <a:off x="-738720" y="-918000"/>
              <a:ext cx="1733040" cy="173304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grpSp>
          <p:nvGrpSpPr>
            <p:cNvPr id="155" name="Google Shape;30;p4"/>
            <p:cNvGrpSpPr/>
            <p:nvPr/>
          </p:nvGrpSpPr>
          <p:grpSpPr>
            <a:xfrm>
              <a:off x="8293320" y="4381560"/>
              <a:ext cx="1712160" cy="1712160"/>
              <a:chOff x="8293320" y="4381560"/>
              <a:chExt cx="1712160" cy="1712160"/>
            </a:xfrm>
          </p:grpSpPr>
          <p:sp>
            <p:nvSpPr>
              <p:cNvPr id="156" name="Google Shape;31;p4"/>
              <p:cNvSpPr/>
              <p:nvPr/>
            </p:nvSpPr>
            <p:spPr>
              <a:xfrm>
                <a:off x="8293320" y="4381560"/>
                <a:ext cx="1712160" cy="171216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57" name="Google Shape;32;p4"/>
              <p:cNvSpPr/>
              <p:nvPr/>
            </p:nvSpPr>
            <p:spPr>
              <a:xfrm>
                <a:off x="8607600" y="4695840"/>
                <a:ext cx="1083600" cy="1083600"/>
              </a:xfrm>
              <a:prstGeom prst="ellipse">
                <a:avLst/>
              </a:prstGeom>
              <a:solidFill>
                <a:srgbClr val="4A86E8">
                  <a:alpha val="27000"/>
                </a:srgbClr>
              </a:solidFill>
              <a:ln w="9525">
                <a:solidFill>
                  <a:srgbClr val="4A86E8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353320" y="950760"/>
            <a:ext cx="4437000" cy="1302840"/>
          </a:xfrm>
          <a:prstGeom prst="rect">
            <a:avLst/>
          </a:prstGeom>
          <a:solidFill>
            <a:schemeClr val="dk1"/>
          </a:solidFill>
          <a:ln w="9360">
            <a:solidFill>
              <a:schemeClr val="dk1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6500" b="0" strike="noStrike" spc="-1">
                <a:solidFill>
                  <a:schemeClr val="lt1"/>
                </a:solidFill>
                <a:latin typeface="Asap"/>
                <a:ea typeface="Asap"/>
              </a:rPr>
              <a:t>xx%</a:t>
            </a:r>
            <a:endParaRPr lang="fr-FR" sz="6500" b="0" strike="noStrike" spc="-1">
              <a:solidFill>
                <a:schemeClr val="dk1"/>
              </a:solidFill>
              <a:latin typeface="Arial"/>
            </a:endParaRPr>
          </a:p>
        </p:txBody>
      </p:sp>
      <p:grpSp>
        <p:nvGrpSpPr>
          <p:cNvPr id="9" name="Google Shape;91;p11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10" name="Google Shape;92;p11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11" name="Google Shape;93;p11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sp>
        <p:nvSpPr>
          <p:cNvPr id="12" name="Google Shape;94;p11"/>
          <p:cNvSpPr/>
          <p:nvPr/>
        </p:nvSpPr>
        <p:spPr>
          <a:xfrm>
            <a:off x="3303000" y="-1746000"/>
            <a:ext cx="2537640" cy="2537640"/>
          </a:xfrm>
          <a:prstGeom prst="ellipse">
            <a:avLst/>
          </a:prstGeom>
          <a:solidFill>
            <a:srgbClr val="4A86E8">
              <a:alpha val="27000"/>
            </a:srgbClr>
          </a:solidFill>
          <a:ln w="9525">
            <a:solidFill>
              <a:srgbClr val="4A86E8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OpenSymbo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720000" y="407520"/>
            <a:ext cx="7703640" cy="6098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161" name="Google Shape;39;p5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162" name="Google Shape;40;p5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163" name="Google Shape;41;p5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sp>
        <p:nvSpPr>
          <p:cNvPr id="164" name="Google Shape;42;p5"/>
          <p:cNvSpPr/>
          <p:nvPr/>
        </p:nvSpPr>
        <p:spPr>
          <a:xfrm>
            <a:off x="8124480" y="4360680"/>
            <a:ext cx="1733040" cy="1733040"/>
          </a:xfrm>
          <a:prstGeom prst="ellipse">
            <a:avLst/>
          </a:prstGeom>
          <a:noFill/>
          <a:ln w="9525">
            <a:solidFill>
              <a:srgbClr val="262425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endParaRPr lang="en-US" sz="1800" b="0" strike="noStrike" spc="-1">
              <a:solidFill>
                <a:srgbClr val="000000"/>
              </a:solidFill>
              <a:latin typeface="OpenSymbo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720000" y="407520"/>
            <a:ext cx="7703640" cy="6098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169" name="Google Shape;45;p6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170" name="Google Shape;46;p6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171" name="Google Shape;47;p6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grpSp>
        <p:nvGrpSpPr>
          <p:cNvPr id="172" name="Google Shape;48;p6"/>
          <p:cNvGrpSpPr/>
          <p:nvPr/>
        </p:nvGrpSpPr>
        <p:grpSpPr>
          <a:xfrm>
            <a:off x="-1183320" y="-1325880"/>
            <a:ext cx="3954240" cy="7041240"/>
            <a:chOff x="-1183320" y="-1325880"/>
            <a:chExt cx="3954240" cy="7041240"/>
          </a:xfrm>
        </p:grpSpPr>
        <p:grpSp>
          <p:nvGrpSpPr>
            <p:cNvPr id="173" name="Google Shape;49;p6"/>
            <p:cNvGrpSpPr/>
            <p:nvPr/>
          </p:nvGrpSpPr>
          <p:grpSpPr>
            <a:xfrm>
              <a:off x="1058760" y="-1325880"/>
              <a:ext cx="1712160" cy="1712160"/>
              <a:chOff x="1058760" y="-1325880"/>
              <a:chExt cx="1712160" cy="1712160"/>
            </a:xfrm>
          </p:grpSpPr>
          <p:sp>
            <p:nvSpPr>
              <p:cNvPr id="174" name="Google Shape;50;p6"/>
              <p:cNvSpPr/>
              <p:nvPr/>
            </p:nvSpPr>
            <p:spPr>
              <a:xfrm>
                <a:off x="1058760" y="-1325880"/>
                <a:ext cx="1712160" cy="171216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75" name="Google Shape;51;p6"/>
              <p:cNvSpPr/>
              <p:nvPr/>
            </p:nvSpPr>
            <p:spPr>
              <a:xfrm>
                <a:off x="1373040" y="-1011240"/>
                <a:ext cx="1083600" cy="1083600"/>
              </a:xfrm>
              <a:prstGeom prst="ellipse">
                <a:avLst/>
              </a:prstGeom>
              <a:solidFill>
                <a:srgbClr val="4A86E8">
                  <a:alpha val="27000"/>
                </a:srgbClr>
              </a:solidFill>
              <a:ln w="9525">
                <a:solidFill>
                  <a:srgbClr val="4A86E8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sp>
          <p:nvSpPr>
            <p:cNvPr id="176" name="Google Shape;52;p6"/>
            <p:cNvSpPr/>
            <p:nvPr/>
          </p:nvSpPr>
          <p:spPr>
            <a:xfrm>
              <a:off x="-1183320" y="3982320"/>
              <a:ext cx="1733040" cy="173304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Google Shape;54;p7"/>
          <p:cNvGrpSpPr/>
          <p:nvPr/>
        </p:nvGrpSpPr>
        <p:grpSpPr>
          <a:xfrm>
            <a:off x="-716760" y="-852840"/>
            <a:ext cx="10486080" cy="6572160"/>
            <a:chOff x="-716760" y="-852840"/>
            <a:chExt cx="10486080" cy="6572160"/>
          </a:xfrm>
        </p:grpSpPr>
        <p:grpSp>
          <p:nvGrpSpPr>
            <p:cNvPr id="179" name="Google Shape;55;p7"/>
            <p:cNvGrpSpPr/>
            <p:nvPr/>
          </p:nvGrpSpPr>
          <p:grpSpPr>
            <a:xfrm>
              <a:off x="-716760" y="-852840"/>
              <a:ext cx="1712160" cy="1712160"/>
              <a:chOff x="-716760" y="-852840"/>
              <a:chExt cx="1712160" cy="1712160"/>
            </a:xfrm>
          </p:grpSpPr>
          <p:sp>
            <p:nvSpPr>
              <p:cNvPr id="180" name="Google Shape;56;p7"/>
              <p:cNvSpPr/>
              <p:nvPr/>
            </p:nvSpPr>
            <p:spPr>
              <a:xfrm>
                <a:off x="-716760" y="-852840"/>
                <a:ext cx="1712160" cy="171216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81" name="Google Shape;57;p7"/>
              <p:cNvSpPr/>
              <p:nvPr/>
            </p:nvSpPr>
            <p:spPr>
              <a:xfrm>
                <a:off x="-402480" y="-538560"/>
                <a:ext cx="1083600" cy="1083600"/>
              </a:xfrm>
              <a:prstGeom prst="ellipse">
                <a:avLst/>
              </a:prstGeom>
              <a:solidFill>
                <a:srgbClr val="4A86E8">
                  <a:alpha val="27000"/>
                </a:srgbClr>
              </a:solidFill>
              <a:ln w="9525">
                <a:solidFill>
                  <a:srgbClr val="4A86E8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sp>
          <p:nvSpPr>
            <p:cNvPr id="182" name="Google Shape;58;p7"/>
            <p:cNvSpPr/>
            <p:nvPr/>
          </p:nvSpPr>
          <p:spPr>
            <a:xfrm>
              <a:off x="6879960" y="2829960"/>
              <a:ext cx="2889360" cy="288936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720000" y="407520"/>
            <a:ext cx="7703640" cy="6098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184" name="Google Shape;61;p7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185" name="Google Shape;62;p7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186" name="Google Shape;63;p7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713160" y="2061000"/>
            <a:ext cx="4452480" cy="15559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60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188" name="Google Shape;66;p8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189" name="Google Shape;67;p8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190" name="Google Shape;68;p8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grpSp>
        <p:nvGrpSpPr>
          <p:cNvPr id="191" name="Google Shape;69;p8"/>
          <p:cNvGrpSpPr/>
          <p:nvPr/>
        </p:nvGrpSpPr>
        <p:grpSpPr>
          <a:xfrm>
            <a:off x="-734400" y="-3548880"/>
            <a:ext cx="13364280" cy="10105560"/>
            <a:chOff x="-734400" y="-3548880"/>
            <a:chExt cx="13364280" cy="10105560"/>
          </a:xfrm>
        </p:grpSpPr>
        <p:grpSp>
          <p:nvGrpSpPr>
            <p:cNvPr id="192" name="Google Shape;70;p8"/>
            <p:cNvGrpSpPr/>
            <p:nvPr/>
          </p:nvGrpSpPr>
          <p:grpSpPr>
            <a:xfrm>
              <a:off x="5260320" y="-3548880"/>
              <a:ext cx="7369560" cy="7369560"/>
              <a:chOff x="5260320" y="-3548880"/>
              <a:chExt cx="7369560" cy="7369560"/>
            </a:xfrm>
          </p:grpSpPr>
          <p:sp>
            <p:nvSpPr>
              <p:cNvPr id="193" name="Google Shape;71;p8"/>
              <p:cNvSpPr/>
              <p:nvPr/>
            </p:nvSpPr>
            <p:spPr>
              <a:xfrm>
                <a:off x="5260320" y="-3548880"/>
                <a:ext cx="7369560" cy="736956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94" name="Google Shape;72;p8"/>
              <p:cNvSpPr/>
              <p:nvPr/>
            </p:nvSpPr>
            <p:spPr>
              <a:xfrm>
                <a:off x="6613200" y="-2196000"/>
                <a:ext cx="4664160" cy="4664160"/>
              </a:xfrm>
              <a:prstGeom prst="ellipse">
                <a:avLst/>
              </a:prstGeom>
              <a:solidFill>
                <a:srgbClr val="4A86E8">
                  <a:alpha val="27000"/>
                </a:srgbClr>
              </a:solidFill>
              <a:ln w="9525">
                <a:solidFill>
                  <a:srgbClr val="4A86E8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sp>
          <p:nvSpPr>
            <p:cNvPr id="195" name="Google Shape;73;p8"/>
            <p:cNvSpPr/>
            <p:nvPr/>
          </p:nvSpPr>
          <p:spPr>
            <a:xfrm>
              <a:off x="-734400" y="4142880"/>
              <a:ext cx="2413800" cy="241380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" name="Google Shape;75;p9"/>
          <p:cNvGrpSpPr/>
          <p:nvPr/>
        </p:nvGrpSpPr>
        <p:grpSpPr>
          <a:xfrm>
            <a:off x="-716760" y="-852840"/>
            <a:ext cx="11507400" cy="7424280"/>
            <a:chOff x="-716760" y="-852840"/>
            <a:chExt cx="11507400" cy="7424280"/>
          </a:xfrm>
        </p:grpSpPr>
        <p:grpSp>
          <p:nvGrpSpPr>
            <p:cNvPr id="197" name="Google Shape;76;p9"/>
            <p:cNvGrpSpPr/>
            <p:nvPr/>
          </p:nvGrpSpPr>
          <p:grpSpPr>
            <a:xfrm>
              <a:off x="-716760" y="-852840"/>
              <a:ext cx="1712160" cy="1712160"/>
              <a:chOff x="-716760" y="-852840"/>
              <a:chExt cx="1712160" cy="1712160"/>
            </a:xfrm>
          </p:grpSpPr>
          <p:sp>
            <p:nvSpPr>
              <p:cNvPr id="198" name="Google Shape;77;p9"/>
              <p:cNvSpPr/>
              <p:nvPr/>
            </p:nvSpPr>
            <p:spPr>
              <a:xfrm>
                <a:off x="-716760" y="-852840"/>
                <a:ext cx="1712160" cy="171216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199" name="Google Shape;78;p9"/>
              <p:cNvSpPr/>
              <p:nvPr/>
            </p:nvSpPr>
            <p:spPr>
              <a:xfrm>
                <a:off x="-402480" y="-538560"/>
                <a:ext cx="1083600" cy="1083600"/>
              </a:xfrm>
              <a:prstGeom prst="ellipse">
                <a:avLst/>
              </a:prstGeom>
              <a:solidFill>
                <a:srgbClr val="4A86E8">
                  <a:alpha val="27000"/>
                </a:srgbClr>
              </a:solidFill>
              <a:ln w="9525">
                <a:solidFill>
                  <a:srgbClr val="4A86E8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sp>
          <p:nvSpPr>
            <p:cNvPr id="200" name="Google Shape;79;p9"/>
            <p:cNvSpPr/>
            <p:nvPr/>
          </p:nvSpPr>
          <p:spPr>
            <a:xfrm>
              <a:off x="7901280" y="3682080"/>
              <a:ext cx="2889360" cy="288936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720000" y="407520"/>
            <a:ext cx="7703640" cy="6098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202" name="Google Shape;82;p9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203" name="Google Shape;83;p9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204" name="Google Shape;84;p9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body"/>
          </p:nvPr>
        </p:nvSpPr>
        <p:spPr>
          <a:xfrm>
            <a:off x="0" y="0"/>
            <a:ext cx="9143640" cy="5143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207" name="PlaceHolder 2"/>
          <p:cNvSpPr>
            <a:spLocks noGrp="1"/>
          </p:cNvSpPr>
          <p:nvPr>
            <p:ph type="title"/>
          </p:nvPr>
        </p:nvSpPr>
        <p:spPr>
          <a:xfrm>
            <a:off x="713160" y="3480480"/>
            <a:ext cx="4796280" cy="1123200"/>
          </a:xfrm>
          <a:prstGeom prst="rect">
            <a:avLst/>
          </a:prstGeom>
          <a:solidFill>
            <a:schemeClr val="dk1"/>
          </a:solidFill>
          <a:ln w="9360">
            <a:solidFill>
              <a:schemeClr val="dk1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716760" y="511200"/>
            <a:ext cx="7710120" cy="4820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4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A4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716760" y="510840"/>
            <a:ext cx="7710120" cy="4820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Autofit/>
          </a:bodyPr>
          <a:lstStyle/>
          <a:p>
            <a:pPr indent="0">
              <a:buNone/>
            </a:pPr>
            <a:r>
              <a:rPr lang="fr-FR" sz="24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937800" y="1425240"/>
            <a:ext cx="741600" cy="645120"/>
          </a:xfrm>
          <a:prstGeom prst="rect">
            <a:avLst/>
          </a:prstGeom>
          <a:solidFill>
            <a:schemeClr val="dk1"/>
          </a:solidFill>
          <a:ln w="9360">
            <a:solidFill>
              <a:schemeClr val="dk1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2500" b="0" strike="noStrike" spc="-1">
                <a:solidFill>
                  <a:schemeClr val="lt1"/>
                </a:solidFill>
                <a:latin typeface="Asap"/>
                <a:ea typeface="Asap"/>
              </a:rPr>
              <a:t>xx%</a:t>
            </a:r>
            <a:endParaRPr lang="fr-FR" sz="25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title"/>
          </p:nvPr>
        </p:nvSpPr>
        <p:spPr>
          <a:xfrm>
            <a:off x="937800" y="2417040"/>
            <a:ext cx="741600" cy="645120"/>
          </a:xfrm>
          <a:prstGeom prst="rect">
            <a:avLst/>
          </a:prstGeom>
          <a:solidFill>
            <a:schemeClr val="dk1"/>
          </a:solidFill>
          <a:ln w="9360">
            <a:solidFill>
              <a:schemeClr val="dk1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2500" b="0" strike="noStrike" spc="-1">
                <a:solidFill>
                  <a:schemeClr val="lt1"/>
                </a:solidFill>
                <a:latin typeface="Asap"/>
                <a:ea typeface="Asap"/>
              </a:rPr>
              <a:t>xx%</a:t>
            </a:r>
            <a:endParaRPr lang="fr-FR" sz="25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title"/>
          </p:nvPr>
        </p:nvSpPr>
        <p:spPr>
          <a:xfrm>
            <a:off x="937800" y="3408840"/>
            <a:ext cx="741600" cy="645120"/>
          </a:xfrm>
          <a:prstGeom prst="rect">
            <a:avLst/>
          </a:prstGeom>
          <a:solidFill>
            <a:schemeClr val="dk1"/>
          </a:solidFill>
          <a:ln w="9360">
            <a:solidFill>
              <a:schemeClr val="dk1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2500" b="0" strike="noStrike" spc="-1">
                <a:solidFill>
                  <a:schemeClr val="lt1"/>
                </a:solidFill>
                <a:latin typeface="Asap"/>
                <a:ea typeface="Asap"/>
              </a:rPr>
              <a:t>xx%</a:t>
            </a:r>
            <a:endParaRPr lang="fr-FR" sz="25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title"/>
          </p:nvPr>
        </p:nvSpPr>
        <p:spPr>
          <a:xfrm>
            <a:off x="720000" y="407520"/>
            <a:ext cx="7703640" cy="6098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7" name="PlaceHolder 5"/>
          <p:cNvSpPr>
            <a:spLocks noGrp="1"/>
          </p:cNvSpPr>
          <p:nvPr>
            <p:ph type="title"/>
          </p:nvPr>
        </p:nvSpPr>
        <p:spPr>
          <a:xfrm>
            <a:off x="4767120" y="1425240"/>
            <a:ext cx="741600" cy="645120"/>
          </a:xfrm>
          <a:prstGeom prst="rect">
            <a:avLst/>
          </a:prstGeom>
          <a:solidFill>
            <a:schemeClr val="dk1"/>
          </a:solidFill>
          <a:ln w="9360">
            <a:solidFill>
              <a:schemeClr val="dk1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2500" b="0" strike="noStrike" spc="-1">
                <a:solidFill>
                  <a:schemeClr val="lt1"/>
                </a:solidFill>
                <a:latin typeface="Asap"/>
                <a:ea typeface="Asap"/>
              </a:rPr>
              <a:t>xx%</a:t>
            </a:r>
            <a:endParaRPr lang="fr-FR" sz="25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title"/>
          </p:nvPr>
        </p:nvSpPr>
        <p:spPr>
          <a:xfrm>
            <a:off x="4767120" y="2417040"/>
            <a:ext cx="741600" cy="645120"/>
          </a:xfrm>
          <a:prstGeom prst="rect">
            <a:avLst/>
          </a:prstGeom>
          <a:solidFill>
            <a:schemeClr val="dk1"/>
          </a:solidFill>
          <a:ln w="9360">
            <a:solidFill>
              <a:schemeClr val="dk1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2500" b="0" strike="noStrike" spc="-1">
                <a:solidFill>
                  <a:schemeClr val="lt1"/>
                </a:solidFill>
                <a:latin typeface="Asap"/>
                <a:ea typeface="Asap"/>
              </a:rPr>
              <a:t>xx%</a:t>
            </a:r>
            <a:endParaRPr lang="fr-FR" sz="25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9" name="PlaceHolder 7"/>
          <p:cNvSpPr>
            <a:spLocks noGrp="1"/>
          </p:cNvSpPr>
          <p:nvPr>
            <p:ph type="title"/>
          </p:nvPr>
        </p:nvSpPr>
        <p:spPr>
          <a:xfrm>
            <a:off x="4767120" y="3408840"/>
            <a:ext cx="741600" cy="645120"/>
          </a:xfrm>
          <a:prstGeom prst="rect">
            <a:avLst/>
          </a:prstGeom>
          <a:solidFill>
            <a:schemeClr val="dk1"/>
          </a:solidFill>
          <a:ln w="9360">
            <a:solidFill>
              <a:schemeClr val="dk1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fr-FR" sz="2500" b="0" strike="noStrike" spc="-1">
                <a:solidFill>
                  <a:schemeClr val="lt1"/>
                </a:solidFill>
                <a:latin typeface="Asap"/>
                <a:ea typeface="Asap"/>
              </a:rPr>
              <a:t>xx%</a:t>
            </a:r>
            <a:endParaRPr lang="fr-FR" sz="2500" b="0" strike="noStrike" spc="-1">
              <a:solidFill>
                <a:schemeClr val="dk1"/>
              </a:solidFill>
              <a:latin typeface="Arial"/>
            </a:endParaRPr>
          </a:p>
        </p:txBody>
      </p:sp>
      <p:grpSp>
        <p:nvGrpSpPr>
          <p:cNvPr id="20" name="Google Shape;110;p13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21" name="Google Shape;111;p13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22" name="Google Shape;112;p13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grpSp>
        <p:nvGrpSpPr>
          <p:cNvPr id="23" name="Google Shape;113;p13"/>
          <p:cNvGrpSpPr/>
          <p:nvPr/>
        </p:nvGrpSpPr>
        <p:grpSpPr>
          <a:xfrm>
            <a:off x="8258400" y="-876240"/>
            <a:ext cx="1749600" cy="6988680"/>
            <a:chOff x="8258400" y="-876240"/>
            <a:chExt cx="1749600" cy="6988680"/>
          </a:xfrm>
        </p:grpSpPr>
        <p:grpSp>
          <p:nvGrpSpPr>
            <p:cNvPr id="24" name="Google Shape;114;p13"/>
            <p:cNvGrpSpPr/>
            <p:nvPr/>
          </p:nvGrpSpPr>
          <p:grpSpPr>
            <a:xfrm>
              <a:off x="8258400" y="4400280"/>
              <a:ext cx="1712160" cy="1712160"/>
              <a:chOff x="8258400" y="4400280"/>
              <a:chExt cx="1712160" cy="1712160"/>
            </a:xfrm>
          </p:grpSpPr>
          <p:sp>
            <p:nvSpPr>
              <p:cNvPr id="25" name="Google Shape;115;p13"/>
              <p:cNvSpPr/>
              <p:nvPr/>
            </p:nvSpPr>
            <p:spPr>
              <a:xfrm>
                <a:off x="8258400" y="4400280"/>
                <a:ext cx="1712160" cy="171216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26" name="Google Shape;116;p13"/>
              <p:cNvSpPr/>
              <p:nvPr/>
            </p:nvSpPr>
            <p:spPr>
              <a:xfrm>
                <a:off x="8572680" y="4714920"/>
                <a:ext cx="1083600" cy="1083600"/>
              </a:xfrm>
              <a:prstGeom prst="ellipse">
                <a:avLst/>
              </a:prstGeom>
              <a:solidFill>
                <a:srgbClr val="4A86E8">
                  <a:alpha val="27000"/>
                </a:srgbClr>
              </a:solidFill>
              <a:ln w="9525">
                <a:solidFill>
                  <a:srgbClr val="4A86E8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sp>
          <p:nvSpPr>
            <p:cNvPr id="27" name="Google Shape;117;p13"/>
            <p:cNvSpPr/>
            <p:nvPr/>
          </p:nvSpPr>
          <p:spPr>
            <a:xfrm>
              <a:off x="8274960" y="-876240"/>
              <a:ext cx="1733040" cy="173304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20000" y="407520"/>
            <a:ext cx="7703640" cy="6098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29" name="Google Shape;120;p14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30" name="Google Shape;121;p14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31" name="Google Shape;122;p14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grpSp>
        <p:nvGrpSpPr>
          <p:cNvPr id="32" name="Google Shape;123;p14"/>
          <p:cNvGrpSpPr/>
          <p:nvPr/>
        </p:nvGrpSpPr>
        <p:grpSpPr>
          <a:xfrm>
            <a:off x="8285400" y="-438480"/>
            <a:ext cx="1720080" cy="6532200"/>
            <a:chOff x="8285400" y="-438480"/>
            <a:chExt cx="1720080" cy="6532200"/>
          </a:xfrm>
        </p:grpSpPr>
        <p:grpSp>
          <p:nvGrpSpPr>
            <p:cNvPr id="33" name="Google Shape;124;p14"/>
            <p:cNvGrpSpPr/>
            <p:nvPr/>
          </p:nvGrpSpPr>
          <p:grpSpPr>
            <a:xfrm>
              <a:off x="8293320" y="4381560"/>
              <a:ext cx="1712160" cy="1712160"/>
              <a:chOff x="8293320" y="4381560"/>
              <a:chExt cx="1712160" cy="1712160"/>
            </a:xfrm>
          </p:grpSpPr>
          <p:sp>
            <p:nvSpPr>
              <p:cNvPr id="34" name="Google Shape;125;p14"/>
              <p:cNvSpPr/>
              <p:nvPr/>
            </p:nvSpPr>
            <p:spPr>
              <a:xfrm>
                <a:off x="8293320" y="4381560"/>
                <a:ext cx="1712160" cy="171216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35" name="Google Shape;126;p14"/>
              <p:cNvSpPr/>
              <p:nvPr/>
            </p:nvSpPr>
            <p:spPr>
              <a:xfrm>
                <a:off x="8607600" y="4695840"/>
                <a:ext cx="1083600" cy="1083600"/>
              </a:xfrm>
              <a:prstGeom prst="ellipse">
                <a:avLst/>
              </a:prstGeom>
              <a:solidFill>
                <a:srgbClr val="4A86E8">
                  <a:alpha val="27000"/>
                </a:srgbClr>
              </a:solidFill>
              <a:ln w="9525">
                <a:solidFill>
                  <a:srgbClr val="4A86E8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sp>
          <p:nvSpPr>
            <p:cNvPr id="36" name="Google Shape;127;p14"/>
            <p:cNvSpPr/>
            <p:nvPr/>
          </p:nvSpPr>
          <p:spPr>
            <a:xfrm>
              <a:off x="8285400" y="-438480"/>
              <a:ext cx="1208520" cy="120852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720000" y="407520"/>
            <a:ext cx="7703640" cy="6098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38" name="Google Shape;130;p15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39" name="Google Shape;131;p15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40" name="Google Shape;132;p15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grpSp>
        <p:nvGrpSpPr>
          <p:cNvPr id="41" name="Google Shape;133;p15"/>
          <p:cNvGrpSpPr/>
          <p:nvPr/>
        </p:nvGrpSpPr>
        <p:grpSpPr>
          <a:xfrm>
            <a:off x="-1183320" y="-308520"/>
            <a:ext cx="11340360" cy="3736080"/>
            <a:chOff x="-1183320" y="-308520"/>
            <a:chExt cx="11340360" cy="3736080"/>
          </a:xfrm>
        </p:grpSpPr>
        <p:grpSp>
          <p:nvGrpSpPr>
            <p:cNvPr id="42" name="Google Shape;134;p15"/>
            <p:cNvGrpSpPr/>
            <p:nvPr/>
          </p:nvGrpSpPr>
          <p:grpSpPr>
            <a:xfrm>
              <a:off x="-1183320" y="1715400"/>
              <a:ext cx="1712160" cy="1712160"/>
              <a:chOff x="-1183320" y="1715400"/>
              <a:chExt cx="1712160" cy="1712160"/>
            </a:xfrm>
          </p:grpSpPr>
          <p:sp>
            <p:nvSpPr>
              <p:cNvPr id="43" name="Google Shape;135;p15"/>
              <p:cNvSpPr/>
              <p:nvPr/>
            </p:nvSpPr>
            <p:spPr>
              <a:xfrm>
                <a:off x="-1183320" y="1715400"/>
                <a:ext cx="1712160" cy="171216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44" name="Google Shape;136;p15"/>
              <p:cNvSpPr/>
              <p:nvPr/>
            </p:nvSpPr>
            <p:spPr>
              <a:xfrm>
                <a:off x="-868680" y="2029680"/>
                <a:ext cx="1083600" cy="1083600"/>
              </a:xfrm>
              <a:prstGeom prst="ellipse">
                <a:avLst/>
              </a:prstGeom>
              <a:solidFill>
                <a:srgbClr val="4A86E8">
                  <a:alpha val="27000"/>
                </a:srgbClr>
              </a:solidFill>
              <a:ln w="9525">
                <a:solidFill>
                  <a:srgbClr val="4A86E8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sp>
          <p:nvSpPr>
            <p:cNvPr id="45" name="Google Shape;137;p15"/>
            <p:cNvSpPr/>
            <p:nvPr/>
          </p:nvSpPr>
          <p:spPr>
            <a:xfrm>
              <a:off x="8424000" y="-308520"/>
              <a:ext cx="1733040" cy="173304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40160" y="558000"/>
            <a:ext cx="4063680" cy="6418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31720" y="2991240"/>
            <a:ext cx="3398760" cy="1612440"/>
          </a:xfrm>
          <a:prstGeom prst="rect">
            <a:avLst/>
          </a:prstGeom>
          <a:noFill/>
          <a:ln w="9360">
            <a:solidFill>
              <a:schemeClr val="dk1"/>
            </a:solidFill>
            <a:round/>
          </a:ln>
        </p:spPr>
        <p:txBody>
          <a:bodyPr lIns="90000" tIns="45000" rIns="90000" bIns="45000" anchor="t">
            <a:normAutofit fontScale="43333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5031720" y="543240"/>
            <a:ext cx="3398760" cy="2223360"/>
          </a:xfrm>
          <a:prstGeom prst="rect">
            <a:avLst/>
          </a:prstGeom>
          <a:noFill/>
          <a:ln w="9360">
            <a:solidFill>
              <a:schemeClr val="dk1"/>
            </a:solidFill>
            <a:round/>
          </a:ln>
        </p:spPr>
        <p:txBody>
          <a:bodyPr lIns="90000" tIns="45000" rIns="90000" bIns="45000" anchor="t">
            <a:normAutofit fontScale="62222" lnSpcReduction="2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740160" y="1999800"/>
            <a:ext cx="4063680" cy="2601720"/>
          </a:xfrm>
          <a:prstGeom prst="rect">
            <a:avLst/>
          </a:prstGeom>
          <a:noFill/>
          <a:ln w="9360">
            <a:solidFill>
              <a:schemeClr val="dk1"/>
            </a:solidFill>
            <a:round/>
          </a:ln>
        </p:spPr>
        <p:txBody>
          <a:bodyPr lIns="90000" tIns="45000" rIns="90000" bIns="4500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grpSp>
        <p:nvGrpSpPr>
          <p:cNvPr id="50" name="Google Shape;144;p16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51" name="Google Shape;145;p16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52" name="Google Shape;146;p16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grpSp>
        <p:nvGrpSpPr>
          <p:cNvPr id="53" name="Google Shape;147;p16"/>
          <p:cNvGrpSpPr/>
          <p:nvPr/>
        </p:nvGrpSpPr>
        <p:grpSpPr>
          <a:xfrm>
            <a:off x="-546840" y="-1295640"/>
            <a:ext cx="10457280" cy="7632720"/>
            <a:chOff x="-546840" y="-1295640"/>
            <a:chExt cx="10457280" cy="7632720"/>
          </a:xfrm>
        </p:grpSpPr>
        <p:grpSp>
          <p:nvGrpSpPr>
            <p:cNvPr id="54" name="Google Shape;148;p16"/>
            <p:cNvGrpSpPr/>
            <p:nvPr/>
          </p:nvGrpSpPr>
          <p:grpSpPr>
            <a:xfrm>
              <a:off x="-546840" y="-1295640"/>
              <a:ext cx="10457280" cy="7632720"/>
              <a:chOff x="-546840" y="-1295640"/>
              <a:chExt cx="10457280" cy="7632720"/>
            </a:xfrm>
          </p:grpSpPr>
          <p:sp>
            <p:nvSpPr>
              <p:cNvPr id="55" name="Google Shape;149;p16"/>
              <p:cNvSpPr/>
              <p:nvPr/>
            </p:nvSpPr>
            <p:spPr>
              <a:xfrm>
                <a:off x="8177400" y="4604040"/>
                <a:ext cx="1733040" cy="173304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56" name="Google Shape;150;p16"/>
              <p:cNvSpPr/>
              <p:nvPr/>
            </p:nvSpPr>
            <p:spPr>
              <a:xfrm>
                <a:off x="-546840" y="-1295640"/>
                <a:ext cx="1733040" cy="173304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sp>
          <p:nvSpPr>
            <p:cNvPr id="57" name="Google Shape;151;p16"/>
            <p:cNvSpPr/>
            <p:nvPr/>
          </p:nvSpPr>
          <p:spPr>
            <a:xfrm>
              <a:off x="-330480" y="4804920"/>
              <a:ext cx="808200" cy="808200"/>
            </a:xfrm>
            <a:prstGeom prst="ellipse">
              <a:avLst/>
            </a:prstGeom>
            <a:solidFill>
              <a:srgbClr val="4A86E8">
                <a:alpha val="27000"/>
              </a:srgbClr>
            </a:solidFill>
            <a:ln w="9525">
              <a:solidFill>
                <a:srgbClr val="4A86E8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783000" y="699120"/>
            <a:ext cx="4344480" cy="10756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59" name="Google Shape;155;p17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60" name="Google Shape;156;p17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61" name="Google Shape;157;p17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grpSp>
        <p:nvGrpSpPr>
          <p:cNvPr id="62" name="Google Shape;158;p17"/>
          <p:cNvGrpSpPr/>
          <p:nvPr/>
        </p:nvGrpSpPr>
        <p:grpSpPr>
          <a:xfrm>
            <a:off x="-684000" y="-574200"/>
            <a:ext cx="5827680" cy="6476040"/>
            <a:chOff x="-684000" y="-574200"/>
            <a:chExt cx="5827680" cy="6476040"/>
          </a:xfrm>
        </p:grpSpPr>
        <p:grpSp>
          <p:nvGrpSpPr>
            <p:cNvPr id="63" name="Google Shape;159;p17"/>
            <p:cNvGrpSpPr/>
            <p:nvPr/>
          </p:nvGrpSpPr>
          <p:grpSpPr>
            <a:xfrm>
              <a:off x="-684000" y="4189680"/>
              <a:ext cx="1712160" cy="1712160"/>
              <a:chOff x="-684000" y="4189680"/>
              <a:chExt cx="1712160" cy="1712160"/>
            </a:xfrm>
          </p:grpSpPr>
          <p:sp>
            <p:nvSpPr>
              <p:cNvPr id="64" name="Google Shape;160;p17"/>
              <p:cNvSpPr/>
              <p:nvPr/>
            </p:nvSpPr>
            <p:spPr>
              <a:xfrm>
                <a:off x="-684000" y="4189680"/>
                <a:ext cx="1712160" cy="171216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65" name="Google Shape;161;p17"/>
              <p:cNvSpPr/>
              <p:nvPr/>
            </p:nvSpPr>
            <p:spPr>
              <a:xfrm>
                <a:off x="-369360" y="4504320"/>
                <a:ext cx="1083600" cy="1083600"/>
              </a:xfrm>
              <a:prstGeom prst="ellipse">
                <a:avLst/>
              </a:prstGeom>
              <a:solidFill>
                <a:srgbClr val="4A86E8">
                  <a:alpha val="27000"/>
                </a:srgbClr>
              </a:solidFill>
              <a:ln w="9525">
                <a:solidFill>
                  <a:srgbClr val="4A86E8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sp>
          <p:nvSpPr>
            <p:cNvPr id="66" name="Google Shape;162;p17"/>
            <p:cNvSpPr/>
            <p:nvPr/>
          </p:nvSpPr>
          <p:spPr>
            <a:xfrm>
              <a:off x="3999960" y="-574200"/>
              <a:ext cx="1143720" cy="114372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788440" y="1182960"/>
            <a:ext cx="2715120" cy="30546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rmAutofit fontScale="25000" lnSpcReduction="10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720000" y="407520"/>
            <a:ext cx="7703640" cy="6098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buNone/>
            </a:pPr>
            <a:r>
              <a:rPr lang="fr-FR" sz="2600" b="0" strike="noStrike" spc="-1">
                <a:solidFill>
                  <a:schemeClr val="dk1"/>
                </a:solidFill>
                <a:latin typeface="Arial"/>
              </a:rPr>
              <a:t>Click to edit the title text format</a:t>
            </a:r>
          </a:p>
        </p:txBody>
      </p:sp>
      <p:grpSp>
        <p:nvGrpSpPr>
          <p:cNvPr id="69" name="Google Shape;167;p18"/>
          <p:cNvGrpSpPr/>
          <p:nvPr/>
        </p:nvGrpSpPr>
        <p:grpSpPr>
          <a:xfrm>
            <a:off x="-21600" y="272880"/>
            <a:ext cx="9187200" cy="4597560"/>
            <a:chOff x="-21600" y="272880"/>
            <a:chExt cx="9187200" cy="4597560"/>
          </a:xfrm>
        </p:grpSpPr>
        <p:cxnSp>
          <p:nvCxnSpPr>
            <p:cNvPr id="70" name="Google Shape;168;p18"/>
            <p:cNvCxnSpPr/>
            <p:nvPr/>
          </p:nvCxnSpPr>
          <p:spPr>
            <a:xfrm flipH="1">
              <a:off x="-21600" y="27288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  <p:cxnSp>
          <p:nvCxnSpPr>
            <p:cNvPr id="71" name="Google Shape;169;p18"/>
            <p:cNvCxnSpPr/>
            <p:nvPr/>
          </p:nvCxnSpPr>
          <p:spPr>
            <a:xfrm flipH="1">
              <a:off x="-21240" y="4870440"/>
              <a:ext cx="9187200" cy="360"/>
            </a:xfrm>
            <a:prstGeom prst="straightConnector1">
              <a:avLst/>
            </a:prstGeom>
            <a:ln w="9525">
              <a:solidFill>
                <a:srgbClr val="262425"/>
              </a:solidFill>
              <a:round/>
            </a:ln>
          </p:spPr>
        </p:cxnSp>
      </p:grpSp>
      <p:grpSp>
        <p:nvGrpSpPr>
          <p:cNvPr id="72" name="Google Shape;170;p18"/>
          <p:cNvGrpSpPr/>
          <p:nvPr/>
        </p:nvGrpSpPr>
        <p:grpSpPr>
          <a:xfrm>
            <a:off x="-782280" y="1630440"/>
            <a:ext cx="11075400" cy="4434480"/>
            <a:chOff x="-782280" y="1630440"/>
            <a:chExt cx="11075400" cy="4434480"/>
          </a:xfrm>
        </p:grpSpPr>
        <p:grpSp>
          <p:nvGrpSpPr>
            <p:cNvPr id="73" name="Google Shape;171;p18"/>
            <p:cNvGrpSpPr/>
            <p:nvPr/>
          </p:nvGrpSpPr>
          <p:grpSpPr>
            <a:xfrm>
              <a:off x="-782280" y="4352760"/>
              <a:ext cx="1712160" cy="1712160"/>
              <a:chOff x="-782280" y="4352760"/>
              <a:chExt cx="1712160" cy="1712160"/>
            </a:xfrm>
          </p:grpSpPr>
          <p:sp>
            <p:nvSpPr>
              <p:cNvPr id="74" name="Google Shape;172;p18"/>
              <p:cNvSpPr/>
              <p:nvPr/>
            </p:nvSpPr>
            <p:spPr>
              <a:xfrm>
                <a:off x="-782280" y="4352760"/>
                <a:ext cx="1712160" cy="1712160"/>
              </a:xfrm>
              <a:prstGeom prst="ellipse">
                <a:avLst/>
              </a:prstGeom>
              <a:noFill/>
              <a:ln w="9525">
                <a:solidFill>
                  <a:srgbClr val="262425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  <p:sp>
            <p:nvSpPr>
              <p:cNvPr id="75" name="Google Shape;173;p18"/>
              <p:cNvSpPr/>
              <p:nvPr/>
            </p:nvSpPr>
            <p:spPr>
              <a:xfrm>
                <a:off x="-468000" y="4667040"/>
                <a:ext cx="1083600" cy="1083600"/>
              </a:xfrm>
              <a:prstGeom prst="ellipse">
                <a:avLst/>
              </a:prstGeom>
              <a:solidFill>
                <a:srgbClr val="4A86E8">
                  <a:alpha val="27000"/>
                </a:srgbClr>
              </a:solidFill>
              <a:ln w="9525">
                <a:solidFill>
                  <a:srgbClr val="4A86E8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tIns="91440" bIns="91440" anchor="ctr">
                <a:noAutofit/>
              </a:bodyPr>
              <a:lstStyle/>
              <a:p>
                <a:pPr algn="ctr" defTabSz="914400">
                  <a:lnSpc>
                    <a:spcPct val="100000"/>
                  </a:lnSpc>
                  <a:tabLst>
                    <a:tab pos="0" algn="l"/>
                  </a:tabLst>
                </a:pPr>
                <a:endParaRPr lang="en-US" sz="1800" b="0" strike="noStrike" spc="-1">
                  <a:solidFill>
                    <a:srgbClr val="000000"/>
                  </a:solidFill>
                  <a:latin typeface="OpenSymbol"/>
                </a:endParaRPr>
              </a:p>
            </p:txBody>
          </p:sp>
        </p:grpSp>
        <p:sp>
          <p:nvSpPr>
            <p:cNvPr id="76" name="Google Shape;174;p18"/>
            <p:cNvSpPr/>
            <p:nvPr/>
          </p:nvSpPr>
          <p:spPr>
            <a:xfrm>
              <a:off x="8560080" y="1630440"/>
              <a:ext cx="1733040" cy="173304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subTitle"/>
          </p:nvPr>
        </p:nvSpPr>
        <p:spPr>
          <a:xfrm>
            <a:off x="1647497" y="3615263"/>
            <a:ext cx="5943600" cy="452240"/>
          </a:xfrm>
          <a:prstGeom prst="rect">
            <a:avLst/>
          </a:prstGeom>
          <a:solidFill>
            <a:schemeClr val="dk1"/>
          </a:solidFill>
          <a:ln w="9360">
            <a:solidFill>
              <a:schemeClr val="dk1"/>
            </a:solidFill>
            <a:round/>
          </a:ln>
        </p:spPr>
        <p:txBody>
          <a:bodyPr lIns="91440" tIns="91440" rIns="91440" bIns="91440" anchor="ctr">
            <a:normAutofit fontScale="77500" lnSpcReduction="20000"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" sz="1600" b="0" strike="noStrike" spc="-1" dirty="0">
                <a:solidFill>
                  <a:schemeClr val="lt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Изучение тревожности и способов поддержки детей в образовательной среде</a:t>
            </a:r>
            <a:r>
              <a:rPr lang="en" sz="1200" b="0" strike="noStrike" spc="-1" dirty="0">
                <a:solidFill>
                  <a:schemeClr val="lt1"/>
                </a:solidFill>
                <a:latin typeface="Raleway"/>
                <a:ea typeface="Raleway"/>
              </a:rPr>
              <a:t>.</a:t>
            </a:r>
            <a:endParaRPr lang="en-US" sz="1200" b="0" strike="noStrike" spc="-1" dirty="0">
              <a:solidFill>
                <a:srgbClr val="FFFFFF"/>
              </a:solidFill>
              <a:latin typeface="OpenSymbo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 type="title"/>
          </p:nvPr>
        </p:nvSpPr>
        <p:spPr>
          <a:xfrm>
            <a:off x="1345488" y="1166797"/>
            <a:ext cx="6452664" cy="229500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b="0" strike="noStrike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Работа с тревожными детьми</a:t>
            </a:r>
            <a:endParaRPr lang="fr-FR" b="0" strike="noStrike" spc="-1" dirty="0">
              <a:solidFill>
                <a:schemeClr val="dk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grpSp>
        <p:nvGrpSpPr>
          <p:cNvPr id="212" name="Google Shape;296;p33"/>
          <p:cNvGrpSpPr/>
          <p:nvPr/>
        </p:nvGrpSpPr>
        <p:grpSpPr>
          <a:xfrm>
            <a:off x="-4626360" y="-4587480"/>
            <a:ext cx="7590600" cy="7590600"/>
            <a:chOff x="-4626360" y="-4587480"/>
            <a:chExt cx="7590600" cy="7590600"/>
          </a:xfrm>
        </p:grpSpPr>
        <p:sp>
          <p:nvSpPr>
            <p:cNvPr id="213" name="Google Shape;297;p33"/>
            <p:cNvSpPr/>
            <p:nvPr/>
          </p:nvSpPr>
          <p:spPr>
            <a:xfrm>
              <a:off x="-4626360" y="-4587480"/>
              <a:ext cx="7590600" cy="759060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214" name="Google Shape;298;p33"/>
            <p:cNvSpPr/>
            <p:nvPr/>
          </p:nvSpPr>
          <p:spPr>
            <a:xfrm>
              <a:off x="-3233160" y="-3194280"/>
              <a:ext cx="4803840" cy="4803840"/>
            </a:xfrm>
            <a:prstGeom prst="ellipse">
              <a:avLst/>
            </a:prstGeom>
            <a:solidFill>
              <a:srgbClr val="4A86E8">
                <a:alpha val="27000"/>
              </a:srgbClr>
            </a:solidFill>
            <a:ln w="9525">
              <a:solidFill>
                <a:srgbClr val="4A86E8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781199" y="779684"/>
            <a:ext cx="4343040" cy="10760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3200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rPr>
              <a:t>Методы снижения тревожности у детей</a:t>
            </a:r>
            <a:endParaRPr lang="fr-FR" sz="3200" spc="-1" dirty="0">
              <a:solidFill>
                <a:schemeClr val="dk1"/>
              </a:solidFill>
              <a:latin typeface="Roboto Medium" panose="02000000000000000000" pitchFamily="2" charset="0"/>
              <a:ea typeface="Roboto Medium" panose="02000000000000000000" pitchFamily="2" charset="0"/>
              <a:cs typeface="+mn-cs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 type="subTitle"/>
          </p:nvPr>
        </p:nvSpPr>
        <p:spPr>
          <a:xfrm>
            <a:off x="781199" y="1962000"/>
            <a:ext cx="4881933" cy="2010645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Для снижения тревожности у детей можно применять</a:t>
            </a:r>
            <a:r>
              <a:rPr lang="ru-RU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</a:t>
            </a: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endParaRPr lang="ru-RU" sz="1400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игры на развитие эмоционального интеллекта,</a:t>
            </a:r>
            <a:endParaRPr lang="ru-RU" sz="1400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занятия спортом или </a:t>
            </a:r>
            <a:endParaRPr lang="ru-RU" sz="1400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художественной деятельностью, а также </a:t>
            </a:r>
            <a:endParaRPr lang="ru-RU" sz="1400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программы, направленные на обучение навыкам преодоления стресса и тревожности.</a:t>
            </a:r>
            <a:endParaRPr lang="en-US" sz="1400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243" name="Google Shape;521;p46"/>
          <p:cNvPicPr/>
          <p:nvPr/>
        </p:nvPicPr>
        <p:blipFill>
          <a:blip r:embed="rId2"/>
          <a:srcRect l="16790" r="16790"/>
          <a:stretch/>
        </p:blipFill>
        <p:spPr>
          <a:xfrm>
            <a:off x="5788440" y="1182960"/>
            <a:ext cx="2715120" cy="3054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subTitle"/>
          </p:nvPr>
        </p:nvSpPr>
        <p:spPr>
          <a:xfrm>
            <a:off x="1724040" y="1571760"/>
            <a:ext cx="4865946" cy="1439454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Работа с тревожными детьми требует внимательности и понимания от взрослых. </a:t>
            </a:r>
            <a:endParaRPr lang="ru-RU" sz="1400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Осознание и поддержка со стороны воспитателей </a:t>
            </a:r>
            <a:br>
              <a:rPr lang="ru-RU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и родителей имеют критическое значение </a:t>
            </a:r>
            <a:br>
              <a:rPr lang="ru-RU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для благополучия и развития этих детей.</a:t>
            </a:r>
            <a:endParaRPr lang="en-US" sz="1400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 type="title"/>
          </p:nvPr>
        </p:nvSpPr>
        <p:spPr>
          <a:xfrm>
            <a:off x="1724040" y="772287"/>
            <a:ext cx="2649861" cy="6091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en" sz="3200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rPr>
              <a:t>Заключение</a:t>
            </a:r>
            <a:endParaRPr lang="fr-FR" sz="3200" spc="-1" dirty="0">
              <a:solidFill>
                <a:schemeClr val="dk1"/>
              </a:solidFill>
              <a:latin typeface="Roboto Medium" panose="02000000000000000000" pitchFamily="2" charset="0"/>
              <a:ea typeface="Roboto Medium" panose="02000000000000000000" pitchFamily="2" charset="0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2439236" y="707363"/>
            <a:ext cx="3919208" cy="1451905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rPr>
              <a:t>Спасибо </a:t>
            </a:r>
            <a:br>
              <a:rPr lang="ru-RU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rPr>
            </a:br>
            <a:r>
              <a:rPr lang="ru-RU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rPr>
              <a:t>за внимание!</a:t>
            </a:r>
            <a:endParaRPr lang="fr-FR" spc="-1" dirty="0">
              <a:solidFill>
                <a:schemeClr val="dk1"/>
              </a:solidFill>
              <a:latin typeface="Roboto Medium" panose="02000000000000000000" pitchFamily="2" charset="0"/>
              <a:ea typeface="Roboto Medium" panose="02000000000000000000" pitchFamily="2" charset="0"/>
              <a:cs typeface="+mn-cs"/>
            </a:endParaRPr>
          </a:p>
        </p:txBody>
      </p:sp>
      <p:grpSp>
        <p:nvGrpSpPr>
          <p:cNvPr id="252" name="Google Shape;637;p52"/>
          <p:cNvGrpSpPr/>
          <p:nvPr/>
        </p:nvGrpSpPr>
        <p:grpSpPr>
          <a:xfrm>
            <a:off x="4398840" y="2797920"/>
            <a:ext cx="345600" cy="345240"/>
            <a:chOff x="4398840" y="2797920"/>
            <a:chExt cx="345600" cy="345240"/>
          </a:xfrm>
        </p:grpSpPr>
        <p:sp>
          <p:nvSpPr>
            <p:cNvPr id="253" name="Google Shape;638;p52"/>
            <p:cNvSpPr/>
            <p:nvPr/>
          </p:nvSpPr>
          <p:spPr>
            <a:xfrm>
              <a:off x="4398840" y="2797920"/>
              <a:ext cx="345600" cy="345240"/>
            </a:xfrm>
            <a:custGeom>
              <a:avLst/>
              <a:gdLst>
                <a:gd name="textAreaLeft" fmla="*/ 0 w 345600"/>
                <a:gd name="textAreaRight" fmla="*/ 345960 w 345600"/>
                <a:gd name="textAreaTop" fmla="*/ 0 h 345240"/>
                <a:gd name="textAreaBottom" fmla="*/ 345600 h 345240"/>
              </a:gdLst>
              <a:ahLst/>
              <a:cxnLst/>
              <a:rect l="textAreaLeft" t="textAreaTop" r="textAreaRight" b="textAreaBottom"/>
              <a:pathLst>
                <a:path w="10872" h="10860">
                  <a:moveTo>
                    <a:pt x="5418" y="334"/>
                  </a:moveTo>
                  <a:cubicBezTo>
                    <a:pt x="8228" y="334"/>
                    <a:pt x="10514" y="2608"/>
                    <a:pt x="10514" y="5430"/>
                  </a:cubicBezTo>
                  <a:cubicBezTo>
                    <a:pt x="10514" y="8240"/>
                    <a:pt x="8228" y="10514"/>
                    <a:pt x="5418" y="10514"/>
                  </a:cubicBezTo>
                  <a:cubicBezTo>
                    <a:pt x="2608" y="10514"/>
                    <a:pt x="334" y="8240"/>
                    <a:pt x="334" y="5430"/>
                  </a:cubicBezTo>
                  <a:cubicBezTo>
                    <a:pt x="334" y="2608"/>
                    <a:pt x="2608" y="334"/>
                    <a:pt x="5418" y="334"/>
                  </a:cubicBezTo>
                  <a:close/>
                  <a:moveTo>
                    <a:pt x="5430" y="1"/>
                  </a:moveTo>
                  <a:cubicBezTo>
                    <a:pt x="3989" y="1"/>
                    <a:pt x="2620" y="560"/>
                    <a:pt x="1596" y="1584"/>
                  </a:cubicBezTo>
                  <a:cubicBezTo>
                    <a:pt x="572" y="2620"/>
                    <a:pt x="1" y="3989"/>
                    <a:pt x="1" y="5430"/>
                  </a:cubicBezTo>
                  <a:cubicBezTo>
                    <a:pt x="1" y="6871"/>
                    <a:pt x="572" y="8240"/>
                    <a:pt x="1596" y="9264"/>
                  </a:cubicBezTo>
                  <a:cubicBezTo>
                    <a:pt x="2620" y="10300"/>
                    <a:pt x="3989" y="10859"/>
                    <a:pt x="5430" y="10859"/>
                  </a:cubicBezTo>
                  <a:cubicBezTo>
                    <a:pt x="6883" y="10859"/>
                    <a:pt x="8252" y="10300"/>
                    <a:pt x="9276" y="9264"/>
                  </a:cubicBezTo>
                  <a:cubicBezTo>
                    <a:pt x="10300" y="8240"/>
                    <a:pt x="10871" y="6871"/>
                    <a:pt x="10871" y="5430"/>
                  </a:cubicBezTo>
                  <a:cubicBezTo>
                    <a:pt x="10871" y="3989"/>
                    <a:pt x="10300" y="2620"/>
                    <a:pt x="9276" y="1584"/>
                  </a:cubicBezTo>
                  <a:cubicBezTo>
                    <a:pt x="8252" y="560"/>
                    <a:pt x="6883" y="1"/>
                    <a:pt x="5430" y="1"/>
                  </a:cubicBez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254" name="Google Shape;639;p52"/>
            <p:cNvSpPr/>
            <p:nvPr/>
          </p:nvSpPr>
          <p:spPr>
            <a:xfrm>
              <a:off x="4463640" y="2863080"/>
              <a:ext cx="214920" cy="214920"/>
            </a:xfrm>
            <a:custGeom>
              <a:avLst/>
              <a:gdLst>
                <a:gd name="textAreaLeft" fmla="*/ 0 w 214920"/>
                <a:gd name="textAreaRight" fmla="*/ 215280 w 214920"/>
                <a:gd name="textAreaTop" fmla="*/ 0 h 214920"/>
                <a:gd name="textAreaBottom" fmla="*/ 215280 h 214920"/>
              </a:gdLst>
              <a:ahLst/>
              <a:cxnLst/>
              <a:rect l="textAreaLeft" t="textAreaTop" r="textAreaRight" b="textAreaBottom"/>
              <a:pathLst>
                <a:path w="6764" h="6764">
                  <a:moveTo>
                    <a:pt x="5335" y="346"/>
                  </a:moveTo>
                  <a:cubicBezTo>
                    <a:pt x="5930" y="346"/>
                    <a:pt x="6418" y="834"/>
                    <a:pt x="6418" y="1429"/>
                  </a:cubicBezTo>
                  <a:lnTo>
                    <a:pt x="6418" y="5335"/>
                  </a:lnTo>
                  <a:cubicBezTo>
                    <a:pt x="6418" y="5930"/>
                    <a:pt x="5930" y="6418"/>
                    <a:pt x="5335" y="6418"/>
                  </a:cubicBezTo>
                  <a:lnTo>
                    <a:pt x="1429" y="6418"/>
                  </a:lnTo>
                  <a:cubicBezTo>
                    <a:pt x="834" y="6418"/>
                    <a:pt x="346" y="5930"/>
                    <a:pt x="346" y="5335"/>
                  </a:cubicBezTo>
                  <a:lnTo>
                    <a:pt x="346" y="1429"/>
                  </a:lnTo>
                  <a:cubicBezTo>
                    <a:pt x="346" y="834"/>
                    <a:pt x="834" y="346"/>
                    <a:pt x="1429" y="346"/>
                  </a:cubicBezTo>
                  <a:close/>
                  <a:moveTo>
                    <a:pt x="1429" y="1"/>
                  </a:moveTo>
                  <a:cubicBezTo>
                    <a:pt x="644" y="1"/>
                    <a:pt x="1" y="644"/>
                    <a:pt x="1" y="1429"/>
                  </a:cubicBezTo>
                  <a:lnTo>
                    <a:pt x="1" y="5335"/>
                  </a:lnTo>
                  <a:cubicBezTo>
                    <a:pt x="1" y="6120"/>
                    <a:pt x="644" y="6763"/>
                    <a:pt x="1429" y="6763"/>
                  </a:cubicBezTo>
                  <a:lnTo>
                    <a:pt x="5335" y="6763"/>
                  </a:lnTo>
                  <a:cubicBezTo>
                    <a:pt x="6121" y="6763"/>
                    <a:pt x="6763" y="6120"/>
                    <a:pt x="6763" y="5335"/>
                  </a:cubicBezTo>
                  <a:lnTo>
                    <a:pt x="6763" y="1429"/>
                  </a:lnTo>
                  <a:cubicBezTo>
                    <a:pt x="6763" y="644"/>
                    <a:pt x="6121" y="1"/>
                    <a:pt x="5335" y="1"/>
                  </a:cubicBez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255" name="Google Shape;640;p52"/>
            <p:cNvSpPr/>
            <p:nvPr/>
          </p:nvSpPr>
          <p:spPr>
            <a:xfrm>
              <a:off x="4513680" y="2914200"/>
              <a:ext cx="114480" cy="112320"/>
            </a:xfrm>
            <a:custGeom>
              <a:avLst/>
              <a:gdLst>
                <a:gd name="textAreaLeft" fmla="*/ 0 w 114480"/>
                <a:gd name="textAreaRight" fmla="*/ 114840 w 114480"/>
                <a:gd name="textAreaTop" fmla="*/ 0 h 112320"/>
                <a:gd name="textAreaBottom" fmla="*/ 112680 h 112320"/>
              </a:gdLst>
              <a:ahLst/>
              <a:cxnLst/>
              <a:rect l="textAreaLeft" t="textAreaTop" r="textAreaRight" b="textAreaBottom"/>
              <a:pathLst>
                <a:path w="3607" h="3542">
                  <a:moveTo>
                    <a:pt x="1822" y="0"/>
                  </a:moveTo>
                  <a:cubicBezTo>
                    <a:pt x="812" y="0"/>
                    <a:pt x="1" y="851"/>
                    <a:pt x="59" y="1859"/>
                  </a:cubicBezTo>
                  <a:cubicBezTo>
                    <a:pt x="95" y="2776"/>
                    <a:pt x="833" y="3502"/>
                    <a:pt x="1726" y="3538"/>
                  </a:cubicBezTo>
                  <a:cubicBezTo>
                    <a:pt x="1764" y="3541"/>
                    <a:pt x="1802" y="3542"/>
                    <a:pt x="1840" y="3542"/>
                  </a:cubicBezTo>
                  <a:cubicBezTo>
                    <a:pt x="2178" y="3542"/>
                    <a:pt x="2494" y="3447"/>
                    <a:pt x="2762" y="3276"/>
                  </a:cubicBezTo>
                  <a:cubicBezTo>
                    <a:pt x="2857" y="3217"/>
                    <a:pt x="2869" y="3086"/>
                    <a:pt x="2797" y="3014"/>
                  </a:cubicBezTo>
                  <a:cubicBezTo>
                    <a:pt x="2761" y="2978"/>
                    <a:pt x="2711" y="2964"/>
                    <a:pt x="2664" y="2964"/>
                  </a:cubicBezTo>
                  <a:cubicBezTo>
                    <a:pt x="2634" y="2964"/>
                    <a:pt x="2606" y="2969"/>
                    <a:pt x="2583" y="2979"/>
                  </a:cubicBezTo>
                  <a:cubicBezTo>
                    <a:pt x="2380" y="3096"/>
                    <a:pt x="2149" y="3185"/>
                    <a:pt x="1897" y="3185"/>
                  </a:cubicBezTo>
                  <a:cubicBezTo>
                    <a:pt x="1868" y="3185"/>
                    <a:pt x="1839" y="3183"/>
                    <a:pt x="1809" y="3181"/>
                  </a:cubicBezTo>
                  <a:cubicBezTo>
                    <a:pt x="1023" y="3169"/>
                    <a:pt x="380" y="2514"/>
                    <a:pt x="392" y="1716"/>
                  </a:cubicBezTo>
                  <a:cubicBezTo>
                    <a:pt x="426" y="948"/>
                    <a:pt x="1028" y="330"/>
                    <a:pt x="1792" y="330"/>
                  </a:cubicBezTo>
                  <a:cubicBezTo>
                    <a:pt x="1833" y="330"/>
                    <a:pt x="1874" y="332"/>
                    <a:pt x="1916" y="335"/>
                  </a:cubicBezTo>
                  <a:cubicBezTo>
                    <a:pt x="2619" y="371"/>
                    <a:pt x="3190" y="943"/>
                    <a:pt x="3250" y="1633"/>
                  </a:cubicBezTo>
                  <a:cubicBezTo>
                    <a:pt x="3285" y="1919"/>
                    <a:pt x="3214" y="2193"/>
                    <a:pt x="3095" y="2431"/>
                  </a:cubicBezTo>
                  <a:cubicBezTo>
                    <a:pt x="3059" y="2490"/>
                    <a:pt x="3059" y="2574"/>
                    <a:pt x="3119" y="2633"/>
                  </a:cubicBezTo>
                  <a:cubicBezTo>
                    <a:pt x="3149" y="2663"/>
                    <a:pt x="3191" y="2678"/>
                    <a:pt x="3234" y="2678"/>
                  </a:cubicBezTo>
                  <a:cubicBezTo>
                    <a:pt x="3295" y="2678"/>
                    <a:pt x="3358" y="2648"/>
                    <a:pt x="3393" y="2586"/>
                  </a:cubicBezTo>
                  <a:cubicBezTo>
                    <a:pt x="3536" y="2324"/>
                    <a:pt x="3607" y="2014"/>
                    <a:pt x="3583" y="1669"/>
                  </a:cubicBezTo>
                  <a:cubicBezTo>
                    <a:pt x="3536" y="764"/>
                    <a:pt x="2797" y="50"/>
                    <a:pt x="1904" y="2"/>
                  </a:cubicBezTo>
                  <a:cubicBezTo>
                    <a:pt x="1877" y="1"/>
                    <a:pt x="1849" y="0"/>
                    <a:pt x="1822" y="0"/>
                  </a:cubicBez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56160" bIns="561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256" name="Google Shape;641;p52"/>
            <p:cNvSpPr/>
            <p:nvPr/>
          </p:nvSpPr>
          <p:spPr>
            <a:xfrm>
              <a:off x="4614840" y="2890800"/>
              <a:ext cx="29160" cy="28800"/>
            </a:xfrm>
            <a:custGeom>
              <a:avLst/>
              <a:gdLst>
                <a:gd name="textAreaLeft" fmla="*/ 0 w 29160"/>
                <a:gd name="textAreaRight" fmla="*/ 29520 w 29160"/>
                <a:gd name="textAreaTop" fmla="*/ 0 h 28800"/>
                <a:gd name="textAreaBottom" fmla="*/ 29160 h 28800"/>
              </a:gdLst>
              <a:ahLst/>
              <a:cxnLst/>
              <a:rect l="textAreaLeft" t="textAreaTop" r="textAreaRight" b="textAreaBottom"/>
              <a:pathLst>
                <a:path w="929" h="918">
                  <a:moveTo>
                    <a:pt x="465" y="1"/>
                  </a:moveTo>
                  <a:cubicBezTo>
                    <a:pt x="203" y="1"/>
                    <a:pt x="0" y="203"/>
                    <a:pt x="0" y="453"/>
                  </a:cubicBezTo>
                  <a:cubicBezTo>
                    <a:pt x="0" y="715"/>
                    <a:pt x="203" y="918"/>
                    <a:pt x="465" y="918"/>
                  </a:cubicBezTo>
                  <a:cubicBezTo>
                    <a:pt x="715" y="918"/>
                    <a:pt x="929" y="715"/>
                    <a:pt x="929" y="453"/>
                  </a:cubicBezTo>
                  <a:cubicBezTo>
                    <a:pt x="929" y="203"/>
                    <a:pt x="715" y="1"/>
                    <a:pt x="465" y="1"/>
                  </a:cubicBez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14400" bIns="1440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grpSp>
        <p:nvGrpSpPr>
          <p:cNvPr id="257" name="Google Shape;642;p52"/>
          <p:cNvGrpSpPr/>
          <p:nvPr/>
        </p:nvGrpSpPr>
        <p:grpSpPr>
          <a:xfrm>
            <a:off x="5010480" y="2797920"/>
            <a:ext cx="345600" cy="345240"/>
            <a:chOff x="5010480" y="2797920"/>
            <a:chExt cx="345600" cy="345240"/>
          </a:xfrm>
        </p:grpSpPr>
        <p:sp>
          <p:nvSpPr>
            <p:cNvPr id="258" name="Google Shape;643;p52"/>
            <p:cNvSpPr/>
            <p:nvPr/>
          </p:nvSpPr>
          <p:spPr>
            <a:xfrm>
              <a:off x="5010480" y="2797920"/>
              <a:ext cx="345600" cy="345240"/>
            </a:xfrm>
            <a:custGeom>
              <a:avLst/>
              <a:gdLst>
                <a:gd name="textAreaLeft" fmla="*/ 0 w 345600"/>
                <a:gd name="textAreaRight" fmla="*/ 345960 w 345600"/>
                <a:gd name="textAreaTop" fmla="*/ 0 h 345240"/>
                <a:gd name="textAreaBottom" fmla="*/ 345600 h 345240"/>
              </a:gdLst>
              <a:ahLst/>
              <a:cxnLst/>
              <a:rect l="textAreaLeft" t="textAreaTop" r="textAreaRight" b="textAreaBottom"/>
              <a:pathLst>
                <a:path w="10872" h="10860">
                  <a:moveTo>
                    <a:pt x="5430" y="334"/>
                  </a:moveTo>
                  <a:cubicBezTo>
                    <a:pt x="8252" y="334"/>
                    <a:pt x="10526" y="2608"/>
                    <a:pt x="10526" y="5430"/>
                  </a:cubicBezTo>
                  <a:cubicBezTo>
                    <a:pt x="10526" y="8240"/>
                    <a:pt x="8228" y="10514"/>
                    <a:pt x="5430" y="10514"/>
                  </a:cubicBezTo>
                  <a:cubicBezTo>
                    <a:pt x="2620" y="10514"/>
                    <a:pt x="346" y="8240"/>
                    <a:pt x="346" y="5430"/>
                  </a:cubicBezTo>
                  <a:cubicBezTo>
                    <a:pt x="346" y="2608"/>
                    <a:pt x="2620" y="334"/>
                    <a:pt x="5430" y="334"/>
                  </a:cubicBezTo>
                  <a:close/>
                  <a:moveTo>
                    <a:pt x="5430" y="1"/>
                  </a:moveTo>
                  <a:cubicBezTo>
                    <a:pt x="3989" y="1"/>
                    <a:pt x="2620" y="560"/>
                    <a:pt x="1596" y="1584"/>
                  </a:cubicBezTo>
                  <a:cubicBezTo>
                    <a:pt x="572" y="2620"/>
                    <a:pt x="1" y="3989"/>
                    <a:pt x="1" y="5430"/>
                  </a:cubicBezTo>
                  <a:cubicBezTo>
                    <a:pt x="1" y="6871"/>
                    <a:pt x="572" y="8240"/>
                    <a:pt x="1596" y="9264"/>
                  </a:cubicBezTo>
                  <a:cubicBezTo>
                    <a:pt x="2620" y="10300"/>
                    <a:pt x="3989" y="10859"/>
                    <a:pt x="5430" y="10859"/>
                  </a:cubicBezTo>
                  <a:cubicBezTo>
                    <a:pt x="6882" y="10859"/>
                    <a:pt x="8252" y="10300"/>
                    <a:pt x="9276" y="9264"/>
                  </a:cubicBezTo>
                  <a:cubicBezTo>
                    <a:pt x="10300" y="8240"/>
                    <a:pt x="10871" y="6871"/>
                    <a:pt x="10871" y="5430"/>
                  </a:cubicBezTo>
                  <a:cubicBezTo>
                    <a:pt x="10871" y="3989"/>
                    <a:pt x="10300" y="2620"/>
                    <a:pt x="9276" y="1584"/>
                  </a:cubicBezTo>
                  <a:cubicBezTo>
                    <a:pt x="8252" y="560"/>
                    <a:pt x="6882" y="1"/>
                    <a:pt x="5430" y="1"/>
                  </a:cubicBez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259" name="Google Shape;644;p52"/>
            <p:cNvSpPr/>
            <p:nvPr/>
          </p:nvSpPr>
          <p:spPr>
            <a:xfrm>
              <a:off x="5090040" y="2936520"/>
              <a:ext cx="47520" cy="120240"/>
            </a:xfrm>
            <a:custGeom>
              <a:avLst/>
              <a:gdLst>
                <a:gd name="textAreaLeft" fmla="*/ 0 w 47520"/>
                <a:gd name="textAreaRight" fmla="*/ 47880 w 47520"/>
                <a:gd name="textAreaTop" fmla="*/ 0 h 120240"/>
                <a:gd name="textAreaBottom" fmla="*/ 120600 h 120240"/>
              </a:gdLst>
              <a:ahLst/>
              <a:cxnLst/>
              <a:rect l="textAreaLeft" t="textAreaTop" r="textAreaRight" b="textAreaBottom"/>
              <a:pathLst>
                <a:path w="1502" h="3787">
                  <a:moveTo>
                    <a:pt x="1168" y="346"/>
                  </a:moveTo>
                  <a:lnTo>
                    <a:pt x="1168" y="3430"/>
                  </a:lnTo>
                  <a:lnTo>
                    <a:pt x="358" y="3430"/>
                  </a:lnTo>
                  <a:lnTo>
                    <a:pt x="358" y="346"/>
                  </a:lnTo>
                  <a:close/>
                  <a:moveTo>
                    <a:pt x="180" y="1"/>
                  </a:moveTo>
                  <a:cubicBezTo>
                    <a:pt x="96" y="1"/>
                    <a:pt x="1" y="72"/>
                    <a:pt x="1" y="179"/>
                  </a:cubicBezTo>
                  <a:lnTo>
                    <a:pt x="1" y="3608"/>
                  </a:lnTo>
                  <a:cubicBezTo>
                    <a:pt x="1" y="3703"/>
                    <a:pt x="72" y="3787"/>
                    <a:pt x="180" y="3787"/>
                  </a:cubicBezTo>
                  <a:lnTo>
                    <a:pt x="1323" y="3787"/>
                  </a:lnTo>
                  <a:cubicBezTo>
                    <a:pt x="1418" y="3787"/>
                    <a:pt x="1501" y="3715"/>
                    <a:pt x="1501" y="3608"/>
                  </a:cubicBezTo>
                  <a:lnTo>
                    <a:pt x="1501" y="179"/>
                  </a:lnTo>
                  <a:cubicBezTo>
                    <a:pt x="1501" y="72"/>
                    <a:pt x="1430" y="1"/>
                    <a:pt x="1323" y="1"/>
                  </a:cubicBez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60120" bIns="601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260" name="Google Shape;645;p52"/>
            <p:cNvSpPr/>
            <p:nvPr/>
          </p:nvSpPr>
          <p:spPr>
            <a:xfrm>
              <a:off x="5082840" y="2870640"/>
              <a:ext cx="54720" cy="54720"/>
            </a:xfrm>
            <a:custGeom>
              <a:avLst/>
              <a:gdLst>
                <a:gd name="textAreaLeft" fmla="*/ 0 w 54720"/>
                <a:gd name="textAreaRight" fmla="*/ 55080 w 54720"/>
                <a:gd name="textAreaTop" fmla="*/ 0 h 54720"/>
                <a:gd name="textAreaBottom" fmla="*/ 55080 h 54720"/>
              </a:gdLst>
              <a:ahLst/>
              <a:cxnLst/>
              <a:rect l="textAreaLeft" t="textAreaTop" r="textAreaRight" b="textAreaBottom"/>
              <a:pathLst>
                <a:path w="1728" h="1728">
                  <a:moveTo>
                    <a:pt x="870" y="334"/>
                  </a:moveTo>
                  <a:cubicBezTo>
                    <a:pt x="1156" y="334"/>
                    <a:pt x="1394" y="572"/>
                    <a:pt x="1394" y="846"/>
                  </a:cubicBezTo>
                  <a:cubicBezTo>
                    <a:pt x="1394" y="1132"/>
                    <a:pt x="1156" y="1370"/>
                    <a:pt x="870" y="1370"/>
                  </a:cubicBezTo>
                  <a:cubicBezTo>
                    <a:pt x="584" y="1370"/>
                    <a:pt x="346" y="1132"/>
                    <a:pt x="346" y="846"/>
                  </a:cubicBezTo>
                  <a:cubicBezTo>
                    <a:pt x="346" y="572"/>
                    <a:pt x="584" y="334"/>
                    <a:pt x="870" y="334"/>
                  </a:cubicBezTo>
                  <a:close/>
                  <a:moveTo>
                    <a:pt x="870" y="1"/>
                  </a:moveTo>
                  <a:cubicBezTo>
                    <a:pt x="394" y="1"/>
                    <a:pt x="1" y="394"/>
                    <a:pt x="1" y="870"/>
                  </a:cubicBezTo>
                  <a:cubicBezTo>
                    <a:pt x="1" y="1346"/>
                    <a:pt x="394" y="1727"/>
                    <a:pt x="870" y="1727"/>
                  </a:cubicBezTo>
                  <a:cubicBezTo>
                    <a:pt x="1346" y="1727"/>
                    <a:pt x="1727" y="1334"/>
                    <a:pt x="1727" y="870"/>
                  </a:cubicBezTo>
                  <a:cubicBezTo>
                    <a:pt x="1727" y="394"/>
                    <a:pt x="1346" y="1"/>
                    <a:pt x="870" y="1"/>
                  </a:cubicBez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27360" bIns="2736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261" name="Google Shape;646;p52"/>
            <p:cNvSpPr/>
            <p:nvPr/>
          </p:nvSpPr>
          <p:spPr>
            <a:xfrm>
              <a:off x="5162760" y="2936520"/>
              <a:ext cx="127800" cy="120240"/>
            </a:xfrm>
            <a:custGeom>
              <a:avLst/>
              <a:gdLst>
                <a:gd name="textAreaLeft" fmla="*/ 0 w 127800"/>
                <a:gd name="textAreaRight" fmla="*/ 128160 w 127800"/>
                <a:gd name="textAreaTop" fmla="*/ 0 h 120240"/>
                <a:gd name="textAreaBottom" fmla="*/ 120600 h 120240"/>
              </a:gdLst>
              <a:ahLst/>
              <a:cxnLst/>
              <a:rect l="textAreaLeft" t="textAreaTop" r="textAreaRight" b="textAreaBottom"/>
              <a:pathLst>
                <a:path w="4026" h="3787">
                  <a:moveTo>
                    <a:pt x="191" y="1"/>
                  </a:moveTo>
                  <a:cubicBezTo>
                    <a:pt x="96" y="1"/>
                    <a:pt x="1" y="72"/>
                    <a:pt x="1" y="179"/>
                  </a:cubicBezTo>
                  <a:lnTo>
                    <a:pt x="1" y="3608"/>
                  </a:lnTo>
                  <a:cubicBezTo>
                    <a:pt x="1" y="3703"/>
                    <a:pt x="84" y="3787"/>
                    <a:pt x="191" y="3787"/>
                  </a:cubicBezTo>
                  <a:lnTo>
                    <a:pt x="1334" y="3787"/>
                  </a:lnTo>
                  <a:cubicBezTo>
                    <a:pt x="1418" y="3787"/>
                    <a:pt x="1513" y="3715"/>
                    <a:pt x="1513" y="3608"/>
                  </a:cubicBezTo>
                  <a:lnTo>
                    <a:pt x="1513" y="2382"/>
                  </a:lnTo>
                  <a:cubicBezTo>
                    <a:pt x="1513" y="1977"/>
                    <a:pt x="1596" y="1501"/>
                    <a:pt x="2037" y="1501"/>
                  </a:cubicBezTo>
                  <a:cubicBezTo>
                    <a:pt x="2347" y="1501"/>
                    <a:pt x="2477" y="1763"/>
                    <a:pt x="2525" y="2060"/>
                  </a:cubicBezTo>
                  <a:cubicBezTo>
                    <a:pt x="2537" y="2156"/>
                    <a:pt x="2608" y="2215"/>
                    <a:pt x="2692" y="2215"/>
                  </a:cubicBezTo>
                  <a:cubicBezTo>
                    <a:pt x="2787" y="2215"/>
                    <a:pt x="2870" y="2120"/>
                    <a:pt x="2847" y="2025"/>
                  </a:cubicBezTo>
                  <a:cubicBezTo>
                    <a:pt x="2763" y="1465"/>
                    <a:pt x="2477" y="1155"/>
                    <a:pt x="2013" y="1155"/>
                  </a:cubicBezTo>
                  <a:cubicBezTo>
                    <a:pt x="1465" y="1155"/>
                    <a:pt x="1156" y="1608"/>
                    <a:pt x="1156" y="2382"/>
                  </a:cubicBezTo>
                  <a:lnTo>
                    <a:pt x="1156" y="3430"/>
                  </a:lnTo>
                  <a:lnTo>
                    <a:pt x="346" y="3430"/>
                  </a:lnTo>
                  <a:lnTo>
                    <a:pt x="346" y="358"/>
                  </a:lnTo>
                  <a:lnTo>
                    <a:pt x="918" y="358"/>
                  </a:lnTo>
                  <a:lnTo>
                    <a:pt x="918" y="572"/>
                  </a:lnTo>
                  <a:cubicBezTo>
                    <a:pt x="918" y="632"/>
                    <a:pt x="930" y="679"/>
                    <a:pt x="977" y="715"/>
                  </a:cubicBezTo>
                  <a:cubicBezTo>
                    <a:pt x="1007" y="733"/>
                    <a:pt x="1043" y="742"/>
                    <a:pt x="1078" y="742"/>
                  </a:cubicBezTo>
                  <a:cubicBezTo>
                    <a:pt x="1114" y="742"/>
                    <a:pt x="1150" y="733"/>
                    <a:pt x="1180" y="715"/>
                  </a:cubicBezTo>
                  <a:cubicBezTo>
                    <a:pt x="1477" y="477"/>
                    <a:pt x="1835" y="358"/>
                    <a:pt x="2227" y="358"/>
                  </a:cubicBezTo>
                  <a:cubicBezTo>
                    <a:pt x="3204" y="358"/>
                    <a:pt x="3656" y="1191"/>
                    <a:pt x="3656" y="2001"/>
                  </a:cubicBezTo>
                  <a:lnTo>
                    <a:pt x="3656" y="3430"/>
                  </a:lnTo>
                  <a:lnTo>
                    <a:pt x="2847" y="3430"/>
                  </a:lnTo>
                  <a:lnTo>
                    <a:pt x="2847" y="2870"/>
                  </a:lnTo>
                  <a:cubicBezTo>
                    <a:pt x="2847" y="2775"/>
                    <a:pt x="2775" y="2703"/>
                    <a:pt x="2692" y="2703"/>
                  </a:cubicBezTo>
                  <a:cubicBezTo>
                    <a:pt x="2597" y="2703"/>
                    <a:pt x="2525" y="2775"/>
                    <a:pt x="2525" y="2870"/>
                  </a:cubicBezTo>
                  <a:lnTo>
                    <a:pt x="2525" y="3596"/>
                  </a:lnTo>
                  <a:cubicBezTo>
                    <a:pt x="2525" y="3691"/>
                    <a:pt x="2597" y="3775"/>
                    <a:pt x="2704" y="3775"/>
                  </a:cubicBezTo>
                  <a:lnTo>
                    <a:pt x="3847" y="3775"/>
                  </a:lnTo>
                  <a:cubicBezTo>
                    <a:pt x="3942" y="3775"/>
                    <a:pt x="4025" y="3703"/>
                    <a:pt x="4025" y="3596"/>
                  </a:cubicBezTo>
                  <a:lnTo>
                    <a:pt x="4025" y="1989"/>
                  </a:lnTo>
                  <a:cubicBezTo>
                    <a:pt x="4025" y="810"/>
                    <a:pt x="3299" y="1"/>
                    <a:pt x="2239" y="1"/>
                  </a:cubicBezTo>
                  <a:cubicBezTo>
                    <a:pt x="1894" y="1"/>
                    <a:pt x="1573" y="84"/>
                    <a:pt x="1275" y="251"/>
                  </a:cubicBezTo>
                  <a:lnTo>
                    <a:pt x="1275" y="179"/>
                  </a:lnTo>
                  <a:cubicBezTo>
                    <a:pt x="1275" y="84"/>
                    <a:pt x="1204" y="1"/>
                    <a:pt x="1096" y="1"/>
                  </a:cubicBezTo>
                  <a:close/>
                </a:path>
              </a:pathLst>
            </a:custGeom>
            <a:solidFill>
              <a:schemeClr val="l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60120" bIns="60120" anchor="ctr">
              <a:no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grpSp>
        <p:nvGrpSpPr>
          <p:cNvPr id="262" name="Google Shape;647;p52"/>
          <p:cNvGrpSpPr/>
          <p:nvPr/>
        </p:nvGrpSpPr>
        <p:grpSpPr>
          <a:xfrm>
            <a:off x="-4997880" y="-2025000"/>
            <a:ext cx="7590600" cy="7590600"/>
            <a:chOff x="-4997880" y="-2025000"/>
            <a:chExt cx="7590600" cy="7590600"/>
          </a:xfrm>
        </p:grpSpPr>
        <p:sp>
          <p:nvSpPr>
            <p:cNvPr id="263" name="Google Shape;648;p52"/>
            <p:cNvSpPr/>
            <p:nvPr/>
          </p:nvSpPr>
          <p:spPr>
            <a:xfrm>
              <a:off x="-4997880" y="-2025000"/>
              <a:ext cx="7590600" cy="759060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264" name="Google Shape;649;p52"/>
            <p:cNvSpPr/>
            <p:nvPr/>
          </p:nvSpPr>
          <p:spPr>
            <a:xfrm>
              <a:off x="-3604320" y="-631440"/>
              <a:ext cx="4803840" cy="4803840"/>
            </a:xfrm>
            <a:prstGeom prst="ellipse">
              <a:avLst/>
            </a:prstGeom>
            <a:solidFill>
              <a:srgbClr val="4A86E8">
                <a:alpha val="27000"/>
              </a:srgbClr>
            </a:solidFill>
            <a:ln w="9525">
              <a:solidFill>
                <a:srgbClr val="4A86E8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sp>
        <p:nvSpPr>
          <p:cNvPr id="265" name="Google Shape;650;p52"/>
          <p:cNvSpPr/>
          <p:nvPr/>
        </p:nvSpPr>
        <p:spPr>
          <a:xfrm>
            <a:off x="2422620" y="4172400"/>
            <a:ext cx="3952440" cy="116010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0823080" tIns="2900520" rIns="870823080" bIns="2900520" anchor="t">
            <a:sp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" sz="1000" b="0" strike="noStrike" spc="-1">
                <a:solidFill>
                  <a:schemeClr val="dk1"/>
                </a:solidFill>
                <a:latin typeface="Arial"/>
              </a:rPr>
              <a:t>Please keep this slide for attribution</a:t>
            </a:r>
            <a:endParaRPr lang="en-US" sz="1000" b="0" strike="noStrike" spc="-1">
              <a:solidFill>
                <a:srgbClr val="FFFFFF"/>
              </a:solidFill>
              <a:latin typeface="OpenSymbol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7090C94-2B7B-43EE-AF12-27B0A00E36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789" y="3349511"/>
            <a:ext cx="4438328" cy="62865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4ACD777-FC97-4CB4-A0DE-56F53694F6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113" y="3443740"/>
            <a:ext cx="4803840" cy="44019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466155" y="1114185"/>
            <a:ext cx="2661247" cy="672383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3200" b="0" strike="noStrike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Введение</a:t>
            </a:r>
            <a:endParaRPr lang="fr-FR" sz="3200" b="0" strike="noStrike" spc="-1" dirty="0">
              <a:solidFill>
                <a:schemeClr val="dk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subTitle"/>
          </p:nvPr>
        </p:nvSpPr>
        <p:spPr>
          <a:xfrm>
            <a:off x="781200" y="1961999"/>
            <a:ext cx="4205738" cy="873409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1400" b="0" strike="noStrike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Сегодня </a:t>
            </a:r>
            <a:r>
              <a:rPr lang="en" sz="1400" b="0" strike="noStrike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рассмотр</a:t>
            </a:r>
            <a:r>
              <a:rPr lang="ru-RU" sz="1400" b="0" strike="noStrike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им</a:t>
            </a:r>
            <a:r>
              <a:rPr lang="en" sz="1400" b="0" strike="noStrike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природу</a:t>
            </a:r>
            <a:r>
              <a:rPr lang="ru-RU" sz="1400" b="0" strike="noStrike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</a:t>
            </a:r>
            <a:r>
              <a:rPr lang="en" sz="1400" b="0" strike="noStrike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тревоги у детей, её причины и механизмы поддержки </a:t>
            </a:r>
            <a:br>
              <a:rPr lang="ru-RU" sz="1400" b="0" strike="noStrike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" sz="1400" b="0" strike="noStrike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со стороны воспитателей и родителей.</a:t>
            </a:r>
            <a:endParaRPr lang="en-US" sz="1400" b="0" strike="noStrike" spc="-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217" name="Google Shape;521;p46"/>
          <p:cNvPicPr/>
          <p:nvPr/>
        </p:nvPicPr>
        <p:blipFill>
          <a:blip r:embed="rId2"/>
          <a:srcRect l="16790" r="16790"/>
          <a:stretch/>
        </p:blipFill>
        <p:spPr>
          <a:xfrm>
            <a:off x="5788440" y="1182960"/>
            <a:ext cx="2715120" cy="3054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oogle Shape;335;p37"/>
          <p:cNvGrpSpPr/>
          <p:nvPr/>
        </p:nvGrpSpPr>
        <p:grpSpPr>
          <a:xfrm>
            <a:off x="-4520880" y="2102400"/>
            <a:ext cx="6855120" cy="6855120"/>
            <a:chOff x="-4520880" y="2102400"/>
            <a:chExt cx="6855120" cy="6855120"/>
          </a:xfrm>
        </p:grpSpPr>
        <p:sp>
          <p:nvSpPr>
            <p:cNvPr id="219" name="Google Shape;336;p37"/>
            <p:cNvSpPr/>
            <p:nvPr/>
          </p:nvSpPr>
          <p:spPr>
            <a:xfrm>
              <a:off x="-4520880" y="2102400"/>
              <a:ext cx="6855120" cy="685512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220" name="Google Shape;337;p37"/>
            <p:cNvSpPr/>
            <p:nvPr/>
          </p:nvSpPr>
          <p:spPr>
            <a:xfrm>
              <a:off x="-3262680" y="3360960"/>
              <a:ext cx="4338360" cy="4338360"/>
            </a:xfrm>
            <a:prstGeom prst="ellipse">
              <a:avLst/>
            </a:prstGeom>
            <a:solidFill>
              <a:srgbClr val="4A86E8">
                <a:alpha val="27000"/>
              </a:srgbClr>
            </a:solidFill>
            <a:ln w="9525">
              <a:solidFill>
                <a:srgbClr val="4A86E8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cxnSp>
        <p:nvCxnSpPr>
          <p:cNvPr id="221" name="Google Shape;338;p37"/>
          <p:cNvCxnSpPr/>
          <p:nvPr/>
        </p:nvCxnSpPr>
        <p:spPr>
          <a:xfrm flipH="1">
            <a:off x="-303120" y="1195200"/>
            <a:ext cx="9763200" cy="360"/>
          </a:xfrm>
          <a:prstGeom prst="straightConnector1">
            <a:avLst/>
          </a:prstGeom>
          <a:ln w="9525">
            <a:solidFill>
              <a:srgbClr val="262425"/>
            </a:solidFill>
            <a:round/>
          </a:ln>
        </p:spPr>
      </p:cxnSp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1967040" y="2280600"/>
            <a:ext cx="5209920" cy="9660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b="0" strike="noStrike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Тревога у детей</a:t>
            </a:r>
            <a:endParaRPr lang="fr-FR" b="0" strike="noStrike" spc="-1" dirty="0">
              <a:solidFill>
                <a:schemeClr val="dk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223" name="PlaceHolder 2"/>
          <p:cNvSpPr>
            <a:spLocks noGrp="1"/>
          </p:cNvSpPr>
          <p:nvPr>
            <p:ph type="title"/>
          </p:nvPr>
        </p:nvSpPr>
        <p:spPr>
          <a:xfrm>
            <a:off x="3952800" y="647640"/>
            <a:ext cx="1247400" cy="1085400"/>
          </a:xfrm>
          <a:prstGeom prst="rect">
            <a:avLst/>
          </a:prstGeom>
          <a:solidFill>
            <a:schemeClr val="dk1"/>
          </a:solidFill>
          <a:ln w="9360">
            <a:solidFill>
              <a:schemeClr val="dk1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6000" b="0" strike="noStrike" spc="-1" dirty="0">
                <a:solidFill>
                  <a:schemeClr val="lt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01</a:t>
            </a:r>
            <a:endParaRPr lang="fr-FR" sz="6000" b="0" strike="noStrike" spc="-1" dirty="0">
              <a:solidFill>
                <a:schemeClr val="dk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subTitle"/>
          </p:nvPr>
        </p:nvSpPr>
        <p:spPr>
          <a:xfrm>
            <a:off x="1542735" y="1871730"/>
            <a:ext cx="5819761" cy="14000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Тревога у детей – это эмоциональное состояние, которое может проявляться в виде беспокойства, страха и страха перед новыми или неизвестными ситуациями. </a:t>
            </a:r>
            <a:endParaRPr lang="ru-RU" sz="1400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Тревога</a:t>
            </a: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естественна на определённых этапах развития, но может стать проблемой, если становится чрезмерной или постоянной.</a:t>
            </a:r>
            <a:endParaRPr lang="en-US" sz="1400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 type="title"/>
          </p:nvPr>
        </p:nvSpPr>
        <p:spPr>
          <a:xfrm>
            <a:off x="1542735" y="543691"/>
            <a:ext cx="4448607" cy="11905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3200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Определение тревоги </a:t>
            </a:r>
            <a:br>
              <a:rPr lang="ru-RU" sz="3200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" sz="3200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в детском возрасте</a:t>
            </a:r>
            <a:endParaRPr lang="fr-FR" sz="3200" spc="-1" dirty="0">
              <a:solidFill>
                <a:schemeClr val="dk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subTitle"/>
          </p:nvPr>
        </p:nvSpPr>
        <p:spPr>
          <a:xfrm>
            <a:off x="793874" y="1954926"/>
            <a:ext cx="5695560" cy="24188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Тревога у детей может быть вызвана различными факторами, включая</a:t>
            </a:r>
            <a:r>
              <a:rPr lang="ru-RU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0" algn="l"/>
              </a:tabLst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генетическую предрасположенность, </a:t>
            </a:r>
            <a:endParaRPr lang="ru-RU" sz="1400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0" algn="l"/>
              </a:tabLst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стрессовые события (например, развод родителей или переезд), </a:t>
            </a:r>
            <a:endParaRPr lang="ru-RU" sz="1400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а также средовыми факторами, такими как</a:t>
            </a:r>
            <a:endParaRPr lang="ru-RU" sz="1400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0" algn="l"/>
              </a:tabLst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давление сверстников</a:t>
            </a:r>
            <a:r>
              <a:rPr lang="ru-RU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0" algn="l"/>
              </a:tabLst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высокие ожидания со стороны взрослых.</a:t>
            </a:r>
            <a:endParaRPr lang="en-US" sz="1400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 type="title"/>
          </p:nvPr>
        </p:nvSpPr>
        <p:spPr>
          <a:xfrm>
            <a:off x="723959" y="693460"/>
            <a:ext cx="5172343" cy="1261466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3200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Причины возникновения тревоги у детей</a:t>
            </a:r>
            <a:endParaRPr lang="fr-FR" sz="3200" spc="-1" dirty="0">
              <a:solidFill>
                <a:schemeClr val="dk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781199" y="992655"/>
            <a:ext cx="4029005" cy="1671522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3200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Влияние тревоги </a:t>
            </a:r>
            <a:br>
              <a:rPr lang="ru-RU" sz="3200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" sz="3200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на поведение </a:t>
            </a:r>
            <a:br>
              <a:rPr lang="ru-RU" sz="3200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" sz="3200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и развитие ребенка</a:t>
            </a:r>
            <a:endParaRPr lang="fr-FR" sz="3200" spc="-1" dirty="0">
              <a:solidFill>
                <a:schemeClr val="dk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 type="subTitle"/>
          </p:nvPr>
        </p:nvSpPr>
        <p:spPr>
          <a:xfrm>
            <a:off x="781199" y="2607456"/>
            <a:ext cx="4835829" cy="1671522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400" b="0" strike="noStrike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Тревога может негативно сказываться на социальном взаимодействии, учебной активности и общем психоэмоциональном состоянии ребенка. </a:t>
            </a:r>
            <a:endParaRPr lang="ru-RU" sz="1400" b="0" strike="noStrike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400" b="0" strike="noStrike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Дети с высоким уровнем тревоги могут демонстрировать замкнутость, избегание общения </a:t>
            </a:r>
            <a:br>
              <a:rPr lang="ru-RU" sz="1400" b="0" strike="noStrike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" sz="1400" b="0" strike="noStrike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со сверстниками и низкую успеваемость в школе.</a:t>
            </a:r>
            <a:endParaRPr lang="en-US" sz="1400" b="0" strike="noStrike" spc="-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230" name="Google Shape;521;p46"/>
          <p:cNvPicPr/>
          <p:nvPr/>
        </p:nvPicPr>
        <p:blipFill>
          <a:blip r:embed="rId2"/>
          <a:srcRect l="16790" r="16790"/>
          <a:stretch/>
        </p:blipFill>
        <p:spPr>
          <a:xfrm>
            <a:off x="5788440" y="1182960"/>
            <a:ext cx="2715120" cy="30546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1" name="Google Shape;335;p37"/>
          <p:cNvGrpSpPr/>
          <p:nvPr/>
        </p:nvGrpSpPr>
        <p:grpSpPr>
          <a:xfrm>
            <a:off x="-4520880" y="2102400"/>
            <a:ext cx="6855120" cy="6855120"/>
            <a:chOff x="-4520880" y="2102400"/>
            <a:chExt cx="6855120" cy="6855120"/>
          </a:xfrm>
        </p:grpSpPr>
        <p:sp>
          <p:nvSpPr>
            <p:cNvPr id="232" name="Google Shape;336;p37"/>
            <p:cNvSpPr/>
            <p:nvPr/>
          </p:nvSpPr>
          <p:spPr>
            <a:xfrm>
              <a:off x="-4520880" y="2102400"/>
              <a:ext cx="6855120" cy="6855120"/>
            </a:xfrm>
            <a:prstGeom prst="ellipse">
              <a:avLst/>
            </a:prstGeom>
            <a:noFill/>
            <a:ln w="9525">
              <a:solidFill>
                <a:srgbClr val="262425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  <p:sp>
          <p:nvSpPr>
            <p:cNvPr id="233" name="Google Shape;337;p37"/>
            <p:cNvSpPr/>
            <p:nvPr/>
          </p:nvSpPr>
          <p:spPr>
            <a:xfrm>
              <a:off x="-3262680" y="3360960"/>
              <a:ext cx="4338360" cy="4338360"/>
            </a:xfrm>
            <a:prstGeom prst="ellipse">
              <a:avLst/>
            </a:prstGeom>
            <a:solidFill>
              <a:srgbClr val="4A86E8">
                <a:alpha val="27000"/>
              </a:srgbClr>
            </a:solidFill>
            <a:ln w="9525">
              <a:solidFill>
                <a:srgbClr val="4A86E8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tIns="91440" bIns="91440" anchor="ctr">
              <a:noAutofit/>
            </a:bodyPr>
            <a:lstStyle/>
            <a:p>
              <a:pPr algn="ctr" defTabSz="914400">
                <a:lnSpc>
                  <a:spcPct val="100000"/>
                </a:lnSpc>
                <a:tabLst>
                  <a:tab pos="0" algn="l"/>
                </a:tabLst>
              </a:pPr>
              <a:endParaRPr lang="en-US" sz="1800" b="0" strike="noStrike" spc="-1">
                <a:solidFill>
                  <a:srgbClr val="000000"/>
                </a:solidFill>
                <a:latin typeface="OpenSymbol"/>
              </a:endParaRPr>
            </a:p>
          </p:txBody>
        </p:sp>
      </p:grpSp>
      <p:cxnSp>
        <p:nvCxnSpPr>
          <p:cNvPr id="234" name="Google Shape;338;p37"/>
          <p:cNvCxnSpPr/>
          <p:nvPr/>
        </p:nvCxnSpPr>
        <p:spPr>
          <a:xfrm flipH="1">
            <a:off x="-303120" y="1195200"/>
            <a:ext cx="9763200" cy="360"/>
          </a:xfrm>
          <a:prstGeom prst="straightConnector1">
            <a:avLst/>
          </a:prstGeom>
          <a:ln w="9525">
            <a:solidFill>
              <a:srgbClr val="262425"/>
            </a:solidFill>
            <a:round/>
          </a:ln>
        </p:spPr>
      </p:cxnSp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1962000" y="2104920"/>
            <a:ext cx="5209920" cy="172368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b">
            <a:norm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Поддержка тревожных детей</a:t>
            </a:r>
            <a:endParaRPr lang="fr-FR" spc="-1" dirty="0">
              <a:solidFill>
                <a:schemeClr val="dk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 type="title"/>
          </p:nvPr>
        </p:nvSpPr>
        <p:spPr>
          <a:xfrm>
            <a:off x="3952800" y="647640"/>
            <a:ext cx="1247400" cy="1085400"/>
          </a:xfrm>
          <a:prstGeom prst="rect">
            <a:avLst/>
          </a:prstGeom>
          <a:solidFill>
            <a:schemeClr val="dk1"/>
          </a:solidFill>
          <a:ln w="9360">
            <a:solidFill>
              <a:schemeClr val="dk1"/>
            </a:solidFill>
            <a:round/>
          </a:ln>
        </p:spPr>
        <p:txBody>
          <a:bodyPr lIns="91440" tIns="91440" rIns="91440" bIns="9144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" sz="6000" spc="-1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02</a:t>
            </a:r>
            <a:endParaRPr lang="fr-FR" sz="6000" spc="-1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subTitle"/>
          </p:nvPr>
        </p:nvSpPr>
        <p:spPr>
          <a:xfrm>
            <a:off x="1220574" y="2170850"/>
            <a:ext cx="6291695" cy="140004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400" b="0" strike="noStrike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Воспитатели играют ключевую роль в создании поддерживающей среды для тревожных детей. </a:t>
            </a:r>
            <a:endParaRPr lang="ru-RU" sz="1400" b="0" strike="noStrike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400" b="0" strike="noStrike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Они должны применять подходы, направленные на уменьшение стресса, такие как создание предсказуемого распорядка дня и предоставление возможностей для конструктивного самовыражения.</a:t>
            </a:r>
            <a:endParaRPr lang="en-US" sz="1400" b="0" strike="noStrike" spc="-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 type="title"/>
          </p:nvPr>
        </p:nvSpPr>
        <p:spPr>
          <a:xfrm>
            <a:off x="1220574" y="1171534"/>
            <a:ext cx="5298468" cy="609120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rmAutofit fontScale="90000"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3200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Роль воспитателей в работе с тревожными детьми</a:t>
            </a:r>
            <a:endParaRPr lang="fr-FR" sz="3200" spc="-1" dirty="0">
              <a:solidFill>
                <a:schemeClr val="dk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subTitle"/>
          </p:nvPr>
        </p:nvSpPr>
        <p:spPr>
          <a:xfrm>
            <a:off x="1724040" y="1713650"/>
            <a:ext cx="5695560" cy="2054309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t">
            <a:normAutofit/>
          </a:bodyPr>
          <a:lstStyle/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Родителям желательно активно участвовать в процессе поддержки тревожных детей. </a:t>
            </a:r>
            <a:endParaRPr lang="ru-RU" sz="1400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Это может включать</a:t>
            </a:r>
            <a:r>
              <a:rPr lang="ru-RU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: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0" algn="l"/>
              </a:tabLst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открытое обсуждение страхов ребенка, </a:t>
            </a:r>
            <a:endParaRPr lang="ru-RU" sz="1400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0" algn="l"/>
              </a:tabLst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поощрение </a:t>
            </a:r>
            <a:r>
              <a:rPr lang="ru-RU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детей</a:t>
            </a: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выражать свои чувства</a:t>
            </a:r>
            <a:r>
              <a:rPr lang="ru-RU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</a:t>
            </a:r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  <a:tabLst>
                <a:tab pos="0" algn="l"/>
              </a:tabLst>
            </a:pPr>
            <a:r>
              <a:rPr lang="en" sz="1400" spc="-1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использование техник релаксации для снятия напряжения.</a:t>
            </a:r>
            <a:endParaRPr lang="en-US" sz="1400" spc="-1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 type="title"/>
          </p:nvPr>
        </p:nvSpPr>
        <p:spPr>
          <a:xfrm>
            <a:off x="1724040" y="551569"/>
            <a:ext cx="4573254" cy="946154"/>
          </a:xfrm>
          <a:prstGeom prst="rect">
            <a:avLst/>
          </a:prstGeom>
          <a:noFill/>
          <a:ln w="0">
            <a:noFill/>
          </a:ln>
        </p:spPr>
        <p:txBody>
          <a:bodyPr lIns="91440" tIns="91440" rIns="91440" bIns="91440" anchor="ctr">
            <a:noAutofit/>
          </a:bodyPr>
          <a:lstStyle/>
          <a:p>
            <a:pPr>
              <a:lnSpc>
                <a:spcPct val="10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en" sz="3200" spc="-1" dirty="0">
                <a:solidFill>
                  <a:schemeClr val="dk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+mn-cs"/>
              </a:rPr>
              <a:t>Стратегии поддержки для родителей</a:t>
            </a:r>
            <a:endParaRPr lang="fr-FR" sz="3200" spc="-1" dirty="0">
              <a:solidFill>
                <a:schemeClr val="dk1"/>
              </a:solidFill>
              <a:latin typeface="Roboto Medium" panose="02000000000000000000" pitchFamily="2" charset="0"/>
              <a:ea typeface="Roboto Medium" panose="02000000000000000000" pitchFamily="2" charset="0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Slidesgo Final Pages">
  <a:themeElements>
    <a:clrScheme name="Simple Light">
      <a:dk1>
        <a:srgbClr val="0E2A47"/>
      </a:dk1>
      <a:lt1>
        <a:srgbClr val="FFFFFF"/>
      </a:lt1>
      <a:dk2>
        <a:srgbClr val="869FB2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869FB2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Slidesgo Final Pages">
  <a:themeElements>
    <a:clrScheme name="Simple Light">
      <a:dk1>
        <a:srgbClr val="0E2A47"/>
      </a:dk1>
      <a:lt1>
        <a:srgbClr val="FFFFFF"/>
      </a:lt1>
      <a:dk2>
        <a:srgbClr val="869FB2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869FB2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8.xml><?xml version="1.0" encoding="utf-8"?>
<a:theme xmlns:a="http://schemas.openxmlformats.org/drawingml/2006/main" name="Slidesgo Final Pages">
  <a:themeElements>
    <a:clrScheme name="Simple Light">
      <a:dk1>
        <a:srgbClr val="0E2A47"/>
      </a:dk1>
      <a:lt1>
        <a:srgbClr val="FFFFFF"/>
      </a:lt1>
      <a:dk2>
        <a:srgbClr val="869FB2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869FB2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9.xml><?xml version="1.0" encoding="utf-8"?>
<a:theme xmlns:a="http://schemas.openxmlformats.org/drawingml/2006/main" name="Slidesgo Final Pages">
  <a:themeElements>
    <a:clrScheme name="Simple Light">
      <a:dk1>
        <a:srgbClr val="0E2A47"/>
      </a:dk1>
      <a:lt1>
        <a:srgbClr val="FFFFFF"/>
      </a:lt1>
      <a:dk2>
        <a:srgbClr val="869FB2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869FB2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Minimalist Commercial Proposal by Slidesgo">
  <a:themeElements>
    <a:clrScheme name="Simple Light">
      <a:dk1>
        <a:srgbClr val="262425"/>
      </a:dk1>
      <a:lt1>
        <a:srgbClr val="F8FAFB"/>
      </a:lt1>
      <a:dk2>
        <a:srgbClr val="666666"/>
      </a:dk2>
      <a:lt2>
        <a:srgbClr val="B7B7B7"/>
      </a:lt2>
      <a:accent1>
        <a:srgbClr val="4A86E8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295</Words>
  <Application>Microsoft Office PowerPoint</Application>
  <PresentationFormat>Экран (16:9)</PresentationFormat>
  <Paragraphs>41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29</vt:i4>
      </vt:variant>
      <vt:variant>
        <vt:lpstr>Заголовки слайдов</vt:lpstr>
      </vt:variant>
      <vt:variant>
        <vt:i4>12</vt:i4>
      </vt:variant>
    </vt:vector>
  </HeadingPairs>
  <TitlesOfParts>
    <vt:vector size="51" baseType="lpstr">
      <vt:lpstr>Arial</vt:lpstr>
      <vt:lpstr>Asap</vt:lpstr>
      <vt:lpstr>Courier New</vt:lpstr>
      <vt:lpstr>OpenSymbol</vt:lpstr>
      <vt:lpstr>Raleway</vt:lpstr>
      <vt:lpstr>Roboto</vt:lpstr>
      <vt:lpstr>Roboto Light</vt:lpstr>
      <vt:lpstr>Roboto Medium</vt:lpstr>
      <vt:lpstr>Symbol</vt:lpstr>
      <vt:lpstr>Wingdings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Minimalist Commercial Proposal by Slidesgo</vt:lpstr>
      <vt:lpstr>Slidesgo Final Pages</vt:lpstr>
      <vt:lpstr>Slidesgo Final Pages</vt:lpstr>
      <vt:lpstr>Slidesgo Final Pages</vt:lpstr>
      <vt:lpstr>Slidesgo Final Pages</vt:lpstr>
      <vt:lpstr>Работа с тревожными детьми</vt:lpstr>
      <vt:lpstr>Введение</vt:lpstr>
      <vt:lpstr>Тревога у детей</vt:lpstr>
      <vt:lpstr>Определение тревоги  в детском возрасте</vt:lpstr>
      <vt:lpstr>Причины возникновения тревоги у детей</vt:lpstr>
      <vt:lpstr>Влияние тревоги  на поведение  и развитие ребенка</vt:lpstr>
      <vt:lpstr>Поддержка тревожных детей</vt:lpstr>
      <vt:lpstr>Роль воспитателей в работе с тревожными детьми</vt:lpstr>
      <vt:lpstr>Стратегии поддержки для родителей</vt:lpstr>
      <vt:lpstr>Методы снижения тревожности у детей</vt:lpstr>
      <vt:lpstr>Заключение</vt:lpstr>
      <vt:lpstr>Спасибо  за внимание!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тревожными детьми</dc:title>
  <dc:creator>Tanya</dc:creator>
  <cp:lastModifiedBy>Татьяна Пронина</cp:lastModifiedBy>
  <cp:revision>3</cp:revision>
  <dcterms:modified xsi:type="dcterms:W3CDTF">2025-05-04T15:11:41Z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2025-05-04T08:23:43Z</dcterms:created>
  <dc:creator>Unknown Creator</dc:creator>
  <dc:description/>
  <dc:language>en-US</dc:language>
  <cp:lastModifiedBy>Unknown Creator</cp:lastModifiedBy>
  <dcterms:modified xsi:type="dcterms:W3CDTF">2025-05-04T08:23:43Z</dcterms:modified>
  <cp:revision>0</cp:revision>
  <dc:subject/>
  <dc:title>Untitled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lides">
    <vt:r8>12</vt:r8>
  </property>
</Properties>
</file>